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1"/>
  </p:sldMasterIdLst>
  <p:notesMasterIdLst>
    <p:notesMasterId r:id="rId43"/>
  </p:notesMasterIdLst>
  <p:handoutMasterIdLst>
    <p:handoutMasterId r:id="rId44"/>
  </p:handoutMasterIdLst>
  <p:sldIdLst>
    <p:sldId id="281" r:id="rId2"/>
    <p:sldId id="282"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6" r:id="rId26"/>
    <p:sldId id="307" r:id="rId27"/>
    <p:sldId id="308" r:id="rId28"/>
    <p:sldId id="309" r:id="rId29"/>
    <p:sldId id="311" r:id="rId30"/>
    <p:sldId id="312" r:id="rId31"/>
    <p:sldId id="313" r:id="rId32"/>
    <p:sldId id="316" r:id="rId33"/>
    <p:sldId id="318" r:id="rId34"/>
    <p:sldId id="317" r:id="rId35"/>
    <p:sldId id="319" r:id="rId36"/>
    <p:sldId id="320" r:id="rId37"/>
    <p:sldId id="321" r:id="rId38"/>
    <p:sldId id="323" r:id="rId39"/>
    <p:sldId id="325" r:id="rId40"/>
    <p:sldId id="326" r:id="rId41"/>
    <p:sldId id="322" r:id="rId4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42" autoAdjust="0"/>
    <p:restoredTop sz="77143" autoAdjust="0"/>
  </p:normalViewPr>
  <p:slideViewPr>
    <p:cSldViewPr snapToGrid="0">
      <p:cViewPr>
        <p:scale>
          <a:sx n="60" d="100"/>
          <a:sy n="60" d="100"/>
        </p:scale>
        <p:origin x="-72" y="-6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1458" y="6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495B6BC-B301-4F00-991E-3D85569E1760}" type="datetimeFigureOut">
              <a:rPr lang="ru-RU"/>
              <a:pPr>
                <a:defRPr/>
              </a:pPr>
              <a:t>19.12.2012</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B076D22-5FC8-430A-B656-60518F093AF5}" type="slidenum">
              <a:rPr lang="ru-RU"/>
              <a:pPr>
                <a:defRPr/>
              </a:pPr>
              <a:t>‹#›</a:t>
            </a:fld>
            <a:endParaRPr lang="ru-RU"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2D76B4B-B873-4817-B3B9-85D5C8131835}" type="datetimeFigureOut">
              <a:rPr lang="ru-RU"/>
              <a:pPr>
                <a:defRPr/>
              </a:pPr>
              <a:t>19.12.2012</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392874E-C5B2-4CD9-8D20-D82E63AD47A9}"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раз слайда 1"/>
          <p:cNvSpPr>
            <a:spLocks noGrp="1" noRot="1" noChangeAspect="1"/>
          </p:cNvSpPr>
          <p:nvPr>
            <p:ph type="sldImg"/>
          </p:nvPr>
        </p:nvSpPr>
        <p:spPr bwMode="auto">
          <a:noFill/>
          <a:ln>
            <a:solidFill>
              <a:srgbClr val="000000"/>
            </a:solidFill>
            <a:miter lim="800000"/>
            <a:headEnd/>
            <a:tailEnd/>
          </a:ln>
        </p:spPr>
      </p:sp>
      <p:sp>
        <p:nvSpPr>
          <p:cNvPr id="378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78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EB9B19-E7A6-4539-B144-B6BB1B90D80F}" type="slidenum">
              <a:rPr lang="ru-RU">
                <a:cs typeface="Arial" charset="0"/>
              </a:rPr>
              <a:pPr fontAlgn="base">
                <a:spcBef>
                  <a:spcPct val="0"/>
                </a:spcBef>
                <a:spcAft>
                  <a:spcPct val="0"/>
                </a:spcAft>
                <a:defRPr/>
              </a:pPr>
              <a:t>22</a:t>
            </a:fld>
            <a:endParaRPr lang="ru-RU">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Образ слайда 1"/>
          <p:cNvSpPr>
            <a:spLocks noGrp="1" noRot="1" noChangeAspect="1"/>
          </p:cNvSpPr>
          <p:nvPr>
            <p:ph type="sldImg"/>
          </p:nvPr>
        </p:nvSpPr>
        <p:spPr bwMode="auto">
          <a:noFill/>
          <a:ln>
            <a:solidFill>
              <a:srgbClr val="000000"/>
            </a:solidFill>
            <a:miter lim="800000"/>
            <a:headEnd/>
            <a:tailEnd/>
          </a:ln>
        </p:spPr>
      </p:sp>
      <p:sp>
        <p:nvSpPr>
          <p:cNvPr id="5632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632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CC34C2-2451-49D8-8D8C-D9581FD4F2E4}" type="slidenum">
              <a:rPr lang="ru-RU">
                <a:cs typeface="Arial" charset="0"/>
              </a:rPr>
              <a:pPr fontAlgn="base">
                <a:spcBef>
                  <a:spcPct val="0"/>
                </a:spcBef>
                <a:spcAft>
                  <a:spcPct val="0"/>
                </a:spcAft>
                <a:defRPr/>
              </a:pPr>
              <a:t>31</a:t>
            </a:fld>
            <a:endParaRPr lang="ru-RU">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Образ слайда 1"/>
          <p:cNvSpPr>
            <a:spLocks noGrp="1" noRot="1" noChangeAspect="1"/>
          </p:cNvSpPr>
          <p:nvPr>
            <p:ph type="sldImg"/>
          </p:nvPr>
        </p:nvSpPr>
        <p:spPr bwMode="auto">
          <a:noFill/>
          <a:ln>
            <a:solidFill>
              <a:srgbClr val="000000"/>
            </a:solidFill>
            <a:miter lim="800000"/>
            <a:headEnd/>
            <a:tailEnd/>
          </a:ln>
        </p:spPr>
      </p:sp>
      <p:sp>
        <p:nvSpPr>
          <p:cNvPr id="5837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837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C706B8-1672-40EE-8C29-890A3D2C8641}" type="slidenum">
              <a:rPr lang="ru-RU">
                <a:cs typeface="Arial" charset="0"/>
              </a:rPr>
              <a:pPr fontAlgn="base">
                <a:spcBef>
                  <a:spcPct val="0"/>
                </a:spcBef>
                <a:spcAft>
                  <a:spcPct val="0"/>
                </a:spcAft>
                <a:defRPr/>
              </a:pPr>
              <a:t>32</a:t>
            </a:fld>
            <a:endParaRPr lang="ru-RU">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Образ слайда 1"/>
          <p:cNvSpPr>
            <a:spLocks noGrp="1" noRot="1" noChangeAspect="1"/>
          </p:cNvSpPr>
          <p:nvPr>
            <p:ph type="sldImg"/>
          </p:nvPr>
        </p:nvSpPr>
        <p:spPr bwMode="auto">
          <a:noFill/>
          <a:ln>
            <a:solidFill>
              <a:srgbClr val="000000"/>
            </a:solidFill>
            <a:miter lim="800000"/>
            <a:headEnd/>
            <a:tailEnd/>
          </a:ln>
        </p:spPr>
      </p:sp>
      <p:sp>
        <p:nvSpPr>
          <p:cNvPr id="6041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6041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2B8B33-9871-4CBB-858D-41DE6EEFF55F}" type="slidenum">
              <a:rPr lang="ru-RU">
                <a:cs typeface="Arial" charset="0"/>
              </a:rPr>
              <a:pPr fontAlgn="base">
                <a:spcBef>
                  <a:spcPct val="0"/>
                </a:spcBef>
                <a:spcAft>
                  <a:spcPct val="0"/>
                </a:spcAft>
                <a:defRPr/>
              </a:pPr>
              <a:t>33</a:t>
            </a:fld>
            <a:endParaRPr lang="ru-RU">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Образ слайда 1"/>
          <p:cNvSpPr>
            <a:spLocks noGrp="1" noRot="1" noChangeAspect="1"/>
          </p:cNvSpPr>
          <p:nvPr>
            <p:ph type="sldImg"/>
          </p:nvPr>
        </p:nvSpPr>
        <p:spPr bwMode="auto">
          <a:noFill/>
          <a:ln>
            <a:solidFill>
              <a:srgbClr val="000000"/>
            </a:solidFill>
            <a:miter lim="800000"/>
            <a:headEnd/>
            <a:tailEnd/>
          </a:ln>
        </p:spPr>
      </p:sp>
      <p:sp>
        <p:nvSpPr>
          <p:cNvPr id="6246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6246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C7B2E9-DE20-4E5D-9D01-A66ECC997ED9}" type="slidenum">
              <a:rPr lang="ru-RU">
                <a:cs typeface="Arial" charset="0"/>
              </a:rPr>
              <a:pPr fontAlgn="base">
                <a:spcBef>
                  <a:spcPct val="0"/>
                </a:spcBef>
                <a:spcAft>
                  <a:spcPct val="0"/>
                </a:spcAft>
                <a:defRPr/>
              </a:pPr>
              <a:t>34</a:t>
            </a:fld>
            <a:endParaRPr lang="ru-RU">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Образ слайда 1"/>
          <p:cNvSpPr>
            <a:spLocks noGrp="1" noRot="1" noChangeAspect="1"/>
          </p:cNvSpPr>
          <p:nvPr>
            <p:ph type="sldImg"/>
          </p:nvPr>
        </p:nvSpPr>
        <p:spPr bwMode="auto">
          <a:noFill/>
          <a:ln>
            <a:solidFill>
              <a:srgbClr val="000000"/>
            </a:solidFill>
            <a:miter lim="800000"/>
            <a:headEnd/>
            <a:tailEnd/>
          </a:ln>
        </p:spPr>
      </p:sp>
      <p:sp>
        <p:nvSpPr>
          <p:cNvPr id="6451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6451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882CBF-8876-4CD6-94DB-935E25585C8E}" type="slidenum">
              <a:rPr lang="ru-RU">
                <a:cs typeface="Arial" charset="0"/>
              </a:rPr>
              <a:pPr fontAlgn="base">
                <a:spcBef>
                  <a:spcPct val="0"/>
                </a:spcBef>
                <a:spcAft>
                  <a:spcPct val="0"/>
                </a:spcAft>
                <a:defRPr/>
              </a:pPr>
              <a:t>35</a:t>
            </a:fld>
            <a:endParaRPr lang="ru-RU">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Образ слайда 1"/>
          <p:cNvSpPr>
            <a:spLocks noGrp="1" noRot="1" noChangeAspect="1"/>
          </p:cNvSpPr>
          <p:nvPr>
            <p:ph type="sldImg"/>
          </p:nvPr>
        </p:nvSpPr>
        <p:spPr bwMode="auto">
          <a:noFill/>
          <a:ln>
            <a:solidFill>
              <a:srgbClr val="000000"/>
            </a:solidFill>
            <a:miter lim="800000"/>
            <a:headEnd/>
            <a:tailEnd/>
          </a:ln>
        </p:spPr>
      </p:sp>
      <p:sp>
        <p:nvSpPr>
          <p:cNvPr id="6656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665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CB5C80-8147-4664-BE63-4D3A43E66A4C}" type="slidenum">
              <a:rPr lang="ru-RU">
                <a:cs typeface="Arial" charset="0"/>
              </a:rPr>
              <a:pPr fontAlgn="base">
                <a:spcBef>
                  <a:spcPct val="0"/>
                </a:spcBef>
                <a:spcAft>
                  <a:spcPct val="0"/>
                </a:spcAft>
                <a:defRPr/>
              </a:pPr>
              <a:t>36</a:t>
            </a:fld>
            <a:endParaRPr lang="ru-RU">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Образ слайда 1"/>
          <p:cNvSpPr>
            <a:spLocks noGrp="1" noRot="1" noChangeAspect="1"/>
          </p:cNvSpPr>
          <p:nvPr>
            <p:ph type="sldImg"/>
          </p:nvPr>
        </p:nvSpPr>
        <p:spPr bwMode="auto">
          <a:noFill/>
          <a:ln>
            <a:solidFill>
              <a:srgbClr val="000000"/>
            </a:solidFill>
            <a:miter lim="800000"/>
            <a:headEnd/>
            <a:tailEnd/>
          </a:ln>
        </p:spPr>
      </p:sp>
      <p:sp>
        <p:nvSpPr>
          <p:cNvPr id="686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6861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79A756-0AE7-40CF-B5E5-AF9D14965FD8}" type="slidenum">
              <a:rPr lang="ru-RU">
                <a:cs typeface="Arial" charset="0"/>
              </a:rPr>
              <a:pPr fontAlgn="base">
                <a:spcBef>
                  <a:spcPct val="0"/>
                </a:spcBef>
                <a:spcAft>
                  <a:spcPct val="0"/>
                </a:spcAft>
                <a:defRPr/>
              </a:pPr>
              <a:t>37</a:t>
            </a:fld>
            <a:endParaRPr lang="ru-RU">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Образ слайда 1"/>
          <p:cNvSpPr>
            <a:spLocks noGrp="1" noRot="1" noChangeAspect="1"/>
          </p:cNvSpPr>
          <p:nvPr>
            <p:ph type="sldImg"/>
          </p:nvPr>
        </p:nvSpPr>
        <p:spPr bwMode="auto">
          <a:noFill/>
          <a:ln>
            <a:solidFill>
              <a:srgbClr val="000000"/>
            </a:solidFill>
            <a:miter lim="800000"/>
            <a:headEnd/>
            <a:tailEnd/>
          </a:ln>
        </p:spPr>
      </p:sp>
      <p:sp>
        <p:nvSpPr>
          <p:cNvPr id="7065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065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6E53E5-6247-428C-9665-1F65117F5468}" type="slidenum">
              <a:rPr lang="ru-RU">
                <a:cs typeface="Arial" charset="0"/>
              </a:rPr>
              <a:pPr fontAlgn="base">
                <a:spcBef>
                  <a:spcPct val="0"/>
                </a:spcBef>
                <a:spcAft>
                  <a:spcPct val="0"/>
                </a:spcAft>
                <a:defRPr/>
              </a:pPr>
              <a:t>38</a:t>
            </a:fld>
            <a:endParaRPr lang="ru-RU">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Образ слайда 1"/>
          <p:cNvSpPr>
            <a:spLocks noGrp="1" noRot="1" noChangeAspect="1"/>
          </p:cNvSpPr>
          <p:nvPr>
            <p:ph type="sldImg"/>
          </p:nvPr>
        </p:nvSpPr>
        <p:spPr bwMode="auto">
          <a:noFill/>
          <a:ln>
            <a:solidFill>
              <a:srgbClr val="000000"/>
            </a:solidFill>
            <a:miter lim="800000"/>
            <a:headEnd/>
            <a:tailEnd/>
          </a:ln>
        </p:spPr>
      </p:sp>
      <p:sp>
        <p:nvSpPr>
          <p:cNvPr id="7270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270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9ED6E4-68B8-42CD-8832-EFD6A5098460}" type="slidenum">
              <a:rPr lang="ru-RU">
                <a:cs typeface="Arial" charset="0"/>
              </a:rPr>
              <a:pPr fontAlgn="base">
                <a:spcBef>
                  <a:spcPct val="0"/>
                </a:spcBef>
                <a:spcAft>
                  <a:spcPct val="0"/>
                </a:spcAft>
                <a:defRPr/>
              </a:pPr>
              <a:t>39</a:t>
            </a:fld>
            <a:endParaRPr lang="ru-RU">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Образ слайда 1"/>
          <p:cNvSpPr>
            <a:spLocks noGrp="1" noRot="1" noChangeAspect="1"/>
          </p:cNvSpPr>
          <p:nvPr>
            <p:ph type="sldImg"/>
          </p:nvPr>
        </p:nvSpPr>
        <p:spPr bwMode="auto">
          <a:noFill/>
          <a:ln>
            <a:solidFill>
              <a:srgbClr val="000000"/>
            </a:solidFill>
            <a:miter lim="800000"/>
            <a:headEnd/>
            <a:tailEnd/>
          </a:ln>
        </p:spPr>
      </p:sp>
      <p:sp>
        <p:nvSpPr>
          <p:cNvPr id="7475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475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9B7D0C-4F31-4EFF-8FCF-95B690047D19}" type="slidenum">
              <a:rPr lang="ru-RU">
                <a:cs typeface="Arial" charset="0"/>
              </a:rPr>
              <a:pPr fontAlgn="base">
                <a:spcBef>
                  <a:spcPct val="0"/>
                </a:spcBef>
                <a:spcAft>
                  <a:spcPct val="0"/>
                </a:spcAft>
                <a:defRPr/>
              </a:pPr>
              <a:t>40</a:t>
            </a:fld>
            <a:endParaRPr lang="ru-RU">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раз слайда 1"/>
          <p:cNvSpPr>
            <a:spLocks noGrp="1" noRot="1" noChangeAspect="1"/>
          </p:cNvSpPr>
          <p:nvPr>
            <p:ph type="sldImg"/>
          </p:nvPr>
        </p:nvSpPr>
        <p:spPr bwMode="auto">
          <a:noFill/>
          <a:ln>
            <a:solidFill>
              <a:srgbClr val="000000"/>
            </a:solidFill>
            <a:miter lim="800000"/>
            <a:headEnd/>
            <a:tailEnd/>
          </a:ln>
        </p:spPr>
      </p:sp>
      <p:sp>
        <p:nvSpPr>
          <p:cNvPr id="3993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993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7A968F-C2CB-4FA6-A0F9-D375DFF2147E}" type="slidenum">
              <a:rPr lang="ru-RU">
                <a:cs typeface="Arial" charset="0"/>
              </a:rPr>
              <a:pPr fontAlgn="base">
                <a:spcBef>
                  <a:spcPct val="0"/>
                </a:spcBef>
                <a:spcAft>
                  <a:spcPct val="0"/>
                </a:spcAft>
                <a:defRPr/>
              </a:pPr>
              <a:t>23</a:t>
            </a:fld>
            <a:endParaRPr lang="ru-RU">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p:cNvSpPr>
            <a:spLocks noGrp="1" noRot="1" noChangeAspect="1"/>
          </p:cNvSpPr>
          <p:nvPr>
            <p:ph type="sldImg"/>
          </p:nvPr>
        </p:nvSpPr>
        <p:spPr bwMode="auto">
          <a:noFill/>
          <a:ln>
            <a:solidFill>
              <a:srgbClr val="000000"/>
            </a:solidFill>
            <a:miter lim="800000"/>
            <a:headEnd/>
            <a:tailEnd/>
          </a:ln>
        </p:spPr>
      </p:sp>
      <p:sp>
        <p:nvSpPr>
          <p:cNvPr id="419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19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73BD9-6383-413A-AB3B-D2102D45E9C5}" type="slidenum">
              <a:rPr lang="ru-RU">
                <a:cs typeface="Arial" charset="0"/>
              </a:rPr>
              <a:pPr fontAlgn="base">
                <a:spcBef>
                  <a:spcPct val="0"/>
                </a:spcBef>
                <a:spcAft>
                  <a:spcPct val="0"/>
                </a:spcAft>
                <a:defRPr/>
              </a:pPr>
              <a:t>24</a:t>
            </a:fld>
            <a:endParaRPr lang="ru-RU">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раз слайда 1"/>
          <p:cNvSpPr>
            <a:spLocks noGrp="1" noRot="1" noChangeAspect="1"/>
          </p:cNvSpPr>
          <p:nvPr>
            <p:ph type="sldImg"/>
          </p:nvPr>
        </p:nvSpPr>
        <p:spPr bwMode="auto">
          <a:noFill/>
          <a:ln>
            <a:solidFill>
              <a:srgbClr val="000000"/>
            </a:solidFill>
            <a:miter lim="800000"/>
            <a:headEnd/>
            <a:tailEnd/>
          </a:ln>
        </p:spPr>
      </p:sp>
      <p:sp>
        <p:nvSpPr>
          <p:cNvPr id="4403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403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ED0919-3C86-451B-B43F-0F72DBCF0D40}" type="slidenum">
              <a:rPr lang="ru-RU">
                <a:cs typeface="Arial" charset="0"/>
              </a:rPr>
              <a:pPr fontAlgn="base">
                <a:spcBef>
                  <a:spcPct val="0"/>
                </a:spcBef>
                <a:spcAft>
                  <a:spcPct val="0"/>
                </a:spcAft>
                <a:defRPr/>
              </a:pPr>
              <a:t>25</a:t>
            </a:fld>
            <a:endParaRPr lang="ru-RU">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Образ слайда 1"/>
          <p:cNvSpPr>
            <a:spLocks noGrp="1" noRot="1" noChangeAspect="1"/>
          </p:cNvSpPr>
          <p:nvPr>
            <p:ph type="sldImg"/>
          </p:nvPr>
        </p:nvSpPr>
        <p:spPr bwMode="auto">
          <a:noFill/>
          <a:ln>
            <a:solidFill>
              <a:srgbClr val="000000"/>
            </a:solidFill>
            <a:miter lim="800000"/>
            <a:headEnd/>
            <a:tailEnd/>
          </a:ln>
        </p:spPr>
      </p:sp>
      <p:sp>
        <p:nvSpPr>
          <p:cNvPr id="4608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608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B1063E-BF49-4AF9-8C1F-273816F5B6F9}" type="slidenum">
              <a:rPr lang="ru-RU">
                <a:cs typeface="Arial" charset="0"/>
              </a:rPr>
              <a:pPr fontAlgn="base">
                <a:spcBef>
                  <a:spcPct val="0"/>
                </a:spcBef>
                <a:spcAft>
                  <a:spcPct val="0"/>
                </a:spcAft>
                <a:defRPr/>
              </a:pPr>
              <a:t>26</a:t>
            </a:fld>
            <a:endParaRPr lang="ru-RU">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Образ слайда 1"/>
          <p:cNvSpPr>
            <a:spLocks noGrp="1" noRot="1" noChangeAspect="1"/>
          </p:cNvSpPr>
          <p:nvPr>
            <p:ph type="sldImg"/>
          </p:nvPr>
        </p:nvSpPr>
        <p:spPr bwMode="auto">
          <a:noFill/>
          <a:ln>
            <a:solidFill>
              <a:srgbClr val="000000"/>
            </a:solidFill>
            <a:miter lim="800000"/>
            <a:headEnd/>
            <a:tailEnd/>
          </a:ln>
        </p:spPr>
      </p:sp>
      <p:sp>
        <p:nvSpPr>
          <p:cNvPr id="4813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813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D002F1-C213-49DA-95E0-DC2A4BF5863E}" type="slidenum">
              <a:rPr lang="ru-RU">
                <a:cs typeface="Arial" charset="0"/>
              </a:rPr>
              <a:pPr fontAlgn="base">
                <a:spcBef>
                  <a:spcPct val="0"/>
                </a:spcBef>
                <a:spcAft>
                  <a:spcPct val="0"/>
                </a:spcAft>
                <a:defRPr/>
              </a:pPr>
              <a:t>27</a:t>
            </a:fld>
            <a:endParaRPr lang="ru-RU">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Образ слайда 1"/>
          <p:cNvSpPr>
            <a:spLocks noGrp="1" noRot="1" noChangeAspect="1"/>
          </p:cNvSpPr>
          <p:nvPr>
            <p:ph type="sldImg"/>
          </p:nvPr>
        </p:nvSpPr>
        <p:spPr bwMode="auto">
          <a:noFill/>
          <a:ln>
            <a:solidFill>
              <a:srgbClr val="000000"/>
            </a:solidFill>
            <a:miter lim="800000"/>
            <a:headEnd/>
            <a:tailEnd/>
          </a:ln>
        </p:spPr>
      </p:sp>
      <p:sp>
        <p:nvSpPr>
          <p:cNvPr id="5017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017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FAACD7-D47A-4675-A56F-668BDB7BF8BC}" type="slidenum">
              <a:rPr lang="ru-RU">
                <a:cs typeface="Arial" charset="0"/>
              </a:rPr>
              <a:pPr fontAlgn="base">
                <a:spcBef>
                  <a:spcPct val="0"/>
                </a:spcBef>
                <a:spcAft>
                  <a:spcPct val="0"/>
                </a:spcAft>
                <a:defRPr/>
              </a:pPr>
              <a:t>28</a:t>
            </a:fld>
            <a:endParaRPr lang="ru-RU">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Образ слайда 1"/>
          <p:cNvSpPr>
            <a:spLocks noGrp="1" noRot="1" noChangeAspect="1"/>
          </p:cNvSpPr>
          <p:nvPr>
            <p:ph type="sldImg"/>
          </p:nvPr>
        </p:nvSpPr>
        <p:spPr bwMode="auto">
          <a:noFill/>
          <a:ln>
            <a:solidFill>
              <a:srgbClr val="000000"/>
            </a:solidFill>
            <a:miter lim="800000"/>
            <a:headEnd/>
            <a:tailEnd/>
          </a:ln>
        </p:spPr>
      </p:sp>
      <p:sp>
        <p:nvSpPr>
          <p:cNvPr id="5222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222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A3BFDD-E271-4084-AFF7-5B53DA0AB12C}" type="slidenum">
              <a:rPr lang="ru-RU">
                <a:cs typeface="Arial" charset="0"/>
              </a:rPr>
              <a:pPr fontAlgn="base">
                <a:spcBef>
                  <a:spcPct val="0"/>
                </a:spcBef>
                <a:spcAft>
                  <a:spcPct val="0"/>
                </a:spcAft>
                <a:defRPr/>
              </a:pPr>
              <a:t>29</a:t>
            </a:fld>
            <a:endParaRPr lang="ru-RU">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Образ слайда 1"/>
          <p:cNvSpPr>
            <a:spLocks noGrp="1" noRot="1" noChangeAspect="1"/>
          </p:cNvSpPr>
          <p:nvPr>
            <p:ph type="sldImg"/>
          </p:nvPr>
        </p:nvSpPr>
        <p:spPr bwMode="auto">
          <a:noFill/>
          <a:ln>
            <a:solidFill>
              <a:srgbClr val="000000"/>
            </a:solidFill>
            <a:miter lim="800000"/>
            <a:headEnd/>
            <a:tailEnd/>
          </a:ln>
        </p:spPr>
      </p:sp>
      <p:sp>
        <p:nvSpPr>
          <p:cNvPr id="5427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427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DCE0CD-412A-4D25-8EF9-C222678FB58E}" type="slidenum">
              <a:rPr lang="ru-RU">
                <a:cs typeface="Arial" charset="0"/>
              </a:rPr>
              <a:pPr fontAlgn="base">
                <a:spcBef>
                  <a:spcPct val="0"/>
                </a:spcBef>
                <a:spcAft>
                  <a:spcPct val="0"/>
                </a:spcAft>
                <a:defRPr/>
              </a:pPr>
              <a:t>30</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9"/>
          <p:cNvSpPr/>
          <p:nvPr/>
        </p:nvSpPr>
        <p:spPr>
          <a:xfrm>
            <a:off x="0" y="4664075"/>
            <a:ext cx="12201525"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a:p>
        </p:txBody>
      </p:sp>
      <p:grpSp>
        <p:nvGrpSpPr>
          <p:cNvPr id="5" name="Группа 1"/>
          <p:cNvGrpSpPr>
            <a:grpSpLocks/>
          </p:cNvGrpSpPr>
          <p:nvPr/>
        </p:nvGrpSpPr>
        <p:grpSpPr bwMode="auto">
          <a:xfrm>
            <a:off x="-4763" y="4953000"/>
            <a:ext cx="12196763" cy="1911350"/>
            <a:chOff x="-3765" y="4832896"/>
            <a:chExt cx="9147765" cy="2032192"/>
          </a:xfrm>
        </p:grpSpPr>
        <p:sp>
          <p:nvSpPr>
            <p:cNvPr id="6" name="Полилиния 6"/>
            <p:cNvSpPr>
              <a:spLocks/>
            </p:cNvSpPr>
            <p:nvPr/>
          </p:nvSpPr>
          <p:spPr bwMode="auto">
            <a:xfrm>
              <a:off x="1686959" y="4832896"/>
              <a:ext cx="7457041"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sz="1800">
                <a:latin typeface="+mn-lt"/>
                <a:cs typeface="+mn-cs"/>
              </a:endParaRPr>
            </a:p>
          </p:txBody>
        </p:sp>
        <p:sp>
          <p:nvSpPr>
            <p:cNvPr id="7" name="Полилиния 7"/>
            <p:cNvSpPr>
              <a:spLocks/>
            </p:cNvSpPr>
            <p:nvPr/>
          </p:nvSpPr>
          <p:spPr bwMode="auto">
            <a:xfrm>
              <a:off x="35527" y="5135025"/>
              <a:ext cx="9108473"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sz="1800">
                <a:latin typeface="+mn-lt"/>
                <a:cs typeface="+mn-cs"/>
              </a:endParaRPr>
            </a:p>
          </p:txBody>
        </p:sp>
        <p:sp>
          <p:nvSpPr>
            <p:cNvPr id="8"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a:p>
          </p:txBody>
        </p:sp>
        <p:cxnSp>
          <p:nvCxnSpPr>
            <p:cNvPr id="10"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a:solidFill>
                  <a:srgbClr val="FFFFFF"/>
                </a:solidFill>
              </a:defRPr>
            </a:lvl1pPr>
            <a:extLst/>
          </a:lstStyle>
          <a:p>
            <a:pPr>
              <a:defRPr/>
            </a:pPr>
            <a:fld id="{1A091A44-297B-4A65-8540-E5795EEC26B7}" type="datetimeFigureOut">
              <a:rPr lang="en-US"/>
              <a:pPr>
                <a:defRPr/>
              </a:pPr>
              <a:t>12/19/2012</a:t>
            </a:fld>
            <a:endParaRPr lang="en-US" dirty="0"/>
          </a:p>
        </p:txBody>
      </p:sp>
      <p:sp>
        <p:nvSpPr>
          <p:cNvPr id="12"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Номер слайда 26"/>
          <p:cNvSpPr>
            <a:spLocks noGrp="1"/>
          </p:cNvSpPr>
          <p:nvPr>
            <p:ph type="sldNum" sz="quarter" idx="12"/>
          </p:nvPr>
        </p:nvSpPr>
        <p:spPr/>
        <p:txBody>
          <a:bodyPr/>
          <a:lstStyle>
            <a:lvl1pPr>
              <a:defRPr>
                <a:solidFill>
                  <a:srgbClr val="FFFFFF"/>
                </a:solidFill>
              </a:defRPr>
            </a:lvl1pPr>
            <a:extLst/>
          </a:lstStyle>
          <a:p>
            <a:pPr>
              <a:defRPr/>
            </a:pPr>
            <a:fld id="{FCB76548-1B80-4F54-9E37-871F60E927FB}" type="slidenum">
              <a:rPr lang="en-US"/>
              <a:pPr>
                <a:defRPr/>
              </a:pPr>
              <a:t>‹#›</a:t>
            </a:fld>
            <a:endParaRPr lang="en-US" dirty="0"/>
          </a:p>
        </p:txBody>
      </p:sp>
    </p:spTree>
  </p:cSld>
  <p:clrMapOvr>
    <a:masterClrMapping/>
  </p:clrMapOvr>
  <p:transition spd="med" advClick="0" advTm="4977">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09600" y="1481330"/>
            <a:ext cx="10972800" cy="438607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CBFAF5A4-5C31-4903-8E6D-12AF06F20CE7}" type="datetimeFigureOut">
              <a:rPr lang="ru-RU"/>
              <a:pPr>
                <a:defRPr/>
              </a:pPr>
              <a:t>19.12.2012</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04AB27F8-7CE3-4AB1-8CB4-12A3BA0638A6}" type="slidenum">
              <a:rPr lang="ru-RU"/>
              <a:pPr>
                <a:defRPr/>
              </a:pPr>
              <a:t>‹#›</a:t>
            </a:fld>
            <a:endParaRPr lang="ru-RU" dirty="0"/>
          </a:p>
        </p:txBody>
      </p:sp>
    </p:spTree>
  </p:cSld>
  <p:clrMapOvr>
    <a:masterClrMapping/>
  </p:clrMapOvr>
  <p:transition spd="med" advClick="0" advTm="4977">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25351" y="274641"/>
            <a:ext cx="2369960" cy="5592761"/>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09600" y="274641"/>
            <a:ext cx="8432800" cy="5592760"/>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2706A207-B495-46F0-B908-FFF0B11769E4}" type="datetimeFigureOut">
              <a:rPr lang="ru-RU"/>
              <a:pPr>
                <a:defRPr/>
              </a:pPr>
              <a:t>19.12.2012</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BCD47F4-A164-4E23-B5E4-51F9DDB81DD6}" type="slidenum">
              <a:rPr lang="ru-RU"/>
              <a:pPr>
                <a:defRPr/>
              </a:pPr>
              <a:t>‹#›</a:t>
            </a:fld>
            <a:endParaRPr lang="ru-RU" dirty="0"/>
          </a:p>
        </p:txBody>
      </p:sp>
    </p:spTree>
  </p:cSld>
  <p:clrMapOvr>
    <a:masterClrMapping/>
  </p:clrMapOvr>
  <p:transition spd="med" advClick="0" advTm="4977">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extLst/>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096707BA-7A45-46F8-BC02-360AD8D04758}" type="datetimeFigureOut">
              <a:rPr lang="ru-RU"/>
              <a:pPr>
                <a:defRPr/>
              </a:pPr>
              <a:t>19.12.2012</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EB953874-EF86-4A66-8243-B998F46A9E8F}" type="slidenum">
              <a:rPr lang="ru-RU"/>
              <a:pPr>
                <a:defRPr/>
              </a:pPr>
              <a:t>‹#›</a:t>
            </a:fld>
            <a:endParaRPr lang="ru-RU" dirty="0"/>
          </a:p>
        </p:txBody>
      </p:sp>
    </p:spTree>
  </p:cSld>
  <p:clrMapOvr>
    <a:masterClrMapping/>
  </p:clrMapOvr>
  <p:transition spd="med" advClick="0" advTm="4977">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4" name="Нашивка 6"/>
          <p:cNvSpPr/>
          <p:nvPr/>
        </p:nvSpPr>
        <p:spPr>
          <a:xfrm>
            <a:off x="4848225" y="3005138"/>
            <a:ext cx="244475"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sz="1800"/>
          </a:p>
        </p:txBody>
      </p:sp>
      <p:sp>
        <p:nvSpPr>
          <p:cNvPr id="5" name="Нашивка 7"/>
          <p:cNvSpPr/>
          <p:nvPr/>
        </p:nvSpPr>
        <p:spPr>
          <a:xfrm>
            <a:off x="4600575" y="3005138"/>
            <a:ext cx="24288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sz="1800"/>
          </a:p>
        </p:txBody>
      </p:sp>
      <p:sp>
        <p:nvSpPr>
          <p:cNvPr id="2" name="Заголовок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0230BE52-443D-4826-B08C-6263C1560E53}" type="datetimeFigureOut">
              <a:rPr lang="ru-RU"/>
              <a:pPr>
                <a:defRPr/>
              </a:pPr>
              <a:t>19.12.2012</a:t>
            </a:fld>
            <a:endParaRPr lang="ru-RU" dirty="0"/>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73B1E9A9-3A3C-46E3-942B-82B18A8C5A8D}"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transition spd="med" advClick="0" advTm="4977">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extLst/>
          </a:lstStyle>
          <a:p>
            <a:r>
              <a:rPr lang="ru-RU" smtClean="0"/>
              <a:t>Образец заголовка</a:t>
            </a:r>
            <a:endParaRPr lang="en-US"/>
          </a:p>
        </p:txBody>
      </p:sp>
      <p:sp>
        <p:nvSpPr>
          <p:cNvPr id="5" name="Дата 4"/>
          <p:cNvSpPr>
            <a:spLocks noGrp="1"/>
          </p:cNvSpPr>
          <p:nvPr>
            <p:ph type="dt" sz="half" idx="10"/>
          </p:nvPr>
        </p:nvSpPr>
        <p:spPr/>
        <p:txBody>
          <a:bodyPr/>
          <a:lstStyle>
            <a:lvl1pPr>
              <a:defRPr/>
            </a:lvl1pPr>
            <a:extLst/>
          </a:lstStyle>
          <a:p>
            <a:pPr>
              <a:defRPr/>
            </a:pPr>
            <a:fld id="{F12952B5-7A2F-4CC8-B7CE-9234E21C2837}" type="datetime1">
              <a:rPr lang="ru-RU"/>
              <a:pPr>
                <a:defRPr/>
              </a:pPr>
              <a:t>19.12.2012</a:t>
            </a:fld>
            <a:endParaRPr lang="ru-RU" dirty="0"/>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1EFB278B-88A9-4433-B5B1-BD262DBA1B69}"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transition spd="med" advClick="0" advTm="4977">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CE1DA07A-9201-4B4B-BAF2-015AFA30F520}" type="datetime1">
              <a:rPr lang="ru-RU"/>
              <a:pPr>
                <a:defRPr/>
              </a:pPr>
              <a:t>19.12.2012</a:t>
            </a:fld>
            <a:endParaRPr lang="ru-RU" dirty="0"/>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8CC18730-3BEF-4E10-95FA-C7D40C6744A2}" type="slidenum">
              <a:rPr lang="ru-RU"/>
              <a:pPr>
                <a:defRPr/>
              </a:pPr>
              <a:t>‹#›</a:t>
            </a:fld>
            <a:endParaRPr lang="ru-RU" dirty="0"/>
          </a:p>
        </p:txBody>
      </p:sp>
    </p:spTree>
  </p:cSld>
  <p:clrMapOvr>
    <a:overrideClrMapping bg1="lt1" tx1="dk1" bg2="lt2" tx2="dk2" accent1="accent1" accent2="accent2" accent3="accent3" accent4="accent4" accent5="accent5" accent6="accent6" hlink="hlink" folHlink="folHlink"/>
  </p:clrMapOvr>
  <p:transition spd="med" advClick="0" advTm="4977">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extLst/>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extLst/>
          </a:lstStyle>
          <a:p>
            <a:pPr>
              <a:defRPr/>
            </a:pPr>
            <a:fld id="{089D7657-97D8-4FF8-81CA-57717C3C700E}" type="datetimeFigureOut">
              <a:rPr lang="ru-RU"/>
              <a:pPr>
                <a:defRPr/>
              </a:pPr>
              <a:t>19.12.2012</a:t>
            </a:fld>
            <a:endParaRPr lang="ru-RU" dirty="0"/>
          </a:p>
        </p:txBody>
      </p:sp>
      <p:sp>
        <p:nvSpPr>
          <p:cNvPr id="4" name="Нижний колонтитул 3"/>
          <p:cNvSpPr>
            <a:spLocks noGrp="1"/>
          </p:cNvSpPr>
          <p:nvPr>
            <p:ph type="ftr" sz="quarter" idx="11"/>
          </p:nvPr>
        </p:nvSpPr>
        <p:spPr/>
        <p:txBody>
          <a:bodyPr/>
          <a:lstStyle>
            <a:lvl1pPr>
              <a:defRPr/>
            </a:lvl1pPr>
            <a:extLst/>
          </a:lstStyle>
          <a:p>
            <a:pPr>
              <a:defRPr/>
            </a:pPr>
            <a:endParaRPr lang="ru-RU"/>
          </a:p>
        </p:txBody>
      </p:sp>
      <p:sp>
        <p:nvSpPr>
          <p:cNvPr id="5" name="Номер слайда 4"/>
          <p:cNvSpPr>
            <a:spLocks noGrp="1"/>
          </p:cNvSpPr>
          <p:nvPr>
            <p:ph type="sldNum" sz="quarter" idx="12"/>
          </p:nvPr>
        </p:nvSpPr>
        <p:spPr/>
        <p:txBody>
          <a:bodyPr/>
          <a:lstStyle>
            <a:lvl1pPr>
              <a:defRPr/>
            </a:lvl1pPr>
            <a:extLst/>
          </a:lstStyle>
          <a:p>
            <a:pPr>
              <a:defRPr/>
            </a:pPr>
            <a:fld id="{BFB01395-7ECC-4BF3-B4A0-FEB797252BB4}"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transition spd="med" advClick="0" advTm="4977">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D1FA3F20-3967-4F6C-8CFD-222A26DB82B6}" type="datetimeFigureOut">
              <a:rPr lang="ru-RU"/>
              <a:pPr>
                <a:defRPr/>
              </a:pPr>
              <a:t>19.12.2012</a:t>
            </a:fld>
            <a:endParaRPr lang="ru-RU" dirty="0"/>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C77E9DD3-B268-4E6D-9B2B-6D2B5C6C53D2}" type="slidenum">
              <a:rPr lang="ru-RU"/>
              <a:pPr>
                <a:defRPr/>
              </a:pPr>
              <a:t>‹#›</a:t>
            </a:fld>
            <a:endParaRPr lang="ru-RU" dirty="0"/>
          </a:p>
        </p:txBody>
      </p:sp>
    </p:spTree>
  </p:cSld>
  <p:clrMapOvr>
    <a:masterClrMapping/>
  </p:clrMapOvr>
  <p:transition spd="med" advClick="0" advTm="4977">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893F173C-272A-4391-989B-642F59AEF4BB}" type="datetimeFigureOut">
              <a:rPr lang="ru-RU"/>
              <a:pPr>
                <a:defRPr/>
              </a:pPr>
              <a:t>19.12.2012</a:t>
            </a:fld>
            <a:endParaRPr lang="ru-RU" dirty="0"/>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E80B765E-0D98-4395-BAC2-28BD0C0FDD84}" type="slidenum">
              <a:rPr lang="ru-RU"/>
              <a:pPr>
                <a:defRPr/>
              </a:pPr>
              <a:t>‹#›</a:t>
            </a:fld>
            <a:endParaRPr lang="ru-RU" dirty="0"/>
          </a:p>
        </p:txBody>
      </p:sp>
    </p:spTree>
  </p:cSld>
  <p:clrMapOvr>
    <a:overrideClrMapping bg1="lt1" tx1="dk1" bg2="lt2" tx2="dk2" accent1="accent1" accent2="accent2" accent3="accent3" accent4="accent4" accent5="accent5" accent6="accent6" hlink="hlink" folHlink="folHlink"/>
  </p:clrMapOvr>
  <p:transition spd="med" advClick="0" advTm="4977">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5" name="Полилиния 7"/>
          <p:cNvSpPr>
            <a:spLocks/>
          </p:cNvSpPr>
          <p:nvPr/>
        </p:nvSpPr>
        <p:spPr bwMode="auto">
          <a:xfrm>
            <a:off x="955675" y="5002213"/>
            <a:ext cx="5068888"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sz="1800">
              <a:latin typeface="+mn-lt"/>
              <a:cs typeface="+mn-cs"/>
            </a:endParaRPr>
          </a:p>
        </p:txBody>
      </p:sp>
      <p:sp>
        <p:nvSpPr>
          <p:cNvPr id="6" name="Полилиния 8"/>
          <p:cNvSpPr>
            <a:spLocks/>
          </p:cNvSpPr>
          <p:nvPr/>
        </p:nvSpPr>
        <p:spPr bwMode="auto">
          <a:xfrm>
            <a:off x="-71438" y="5784850"/>
            <a:ext cx="5068888"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sz="1800">
              <a:latin typeface="+mn-lt"/>
              <a:cs typeface="+mn-cs"/>
            </a:endParaRPr>
          </a:p>
        </p:txBody>
      </p:sp>
      <p:sp>
        <p:nvSpPr>
          <p:cNvPr id="7" name="Прямоугольный треугольник 9"/>
          <p:cNvSpPr>
            <a:spLocks/>
          </p:cNvSpPr>
          <p:nvPr/>
        </p:nvSpPr>
        <p:spPr bwMode="auto">
          <a:xfrm>
            <a:off x="-8056" y="5791253"/>
            <a:ext cx="4536419"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a:p>
        </p:txBody>
      </p:sp>
      <p:cxnSp>
        <p:nvCxnSpPr>
          <p:cNvPr id="8" name="Прямая соединительная линия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11"/>
          <p:cNvSpPr/>
          <p:nvPr/>
        </p:nvSpPr>
        <p:spPr>
          <a:xfrm>
            <a:off x="11552238" y="4987925"/>
            <a:ext cx="244475"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sz="1800"/>
          </a:p>
        </p:txBody>
      </p:sp>
      <p:sp>
        <p:nvSpPr>
          <p:cNvPr id="10" name="Нашивка 12"/>
          <p:cNvSpPr/>
          <p:nvPr/>
        </p:nvSpPr>
        <p:spPr>
          <a:xfrm>
            <a:off x="11303000" y="4987925"/>
            <a:ext cx="244475"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sz="1800"/>
          </a:p>
        </p:txBody>
      </p:sp>
      <p:sp>
        <p:nvSpPr>
          <p:cNvPr id="4" name="Текст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a:solidFill>
                  <a:schemeClr val="tx1"/>
                </a:solidFill>
              </a:defRPr>
            </a:lvl1pPr>
            <a:extLst/>
          </a:lstStyle>
          <a:p>
            <a:pPr>
              <a:defRPr/>
            </a:pPr>
            <a:fld id="{69F290EF-3B48-4887-9FA4-D42C0D44F405}" type="datetimeFigureOut">
              <a:rPr lang="ru-RU"/>
              <a:pPr>
                <a:defRPr/>
              </a:pPr>
              <a:t>19.12.2012</a:t>
            </a:fld>
            <a:endParaRPr lang="ru-RU" dirty="0"/>
          </a:p>
        </p:txBody>
      </p:sp>
      <p:sp>
        <p:nvSpPr>
          <p:cNvPr id="12" name="Нижний колонтитул 5"/>
          <p:cNvSpPr>
            <a:spLocks noGrp="1"/>
          </p:cNvSpPr>
          <p:nvPr>
            <p:ph type="ftr" sz="quarter" idx="11"/>
          </p:nvPr>
        </p:nvSpPr>
        <p:spPr/>
        <p:txBody>
          <a:bodyPr/>
          <a:lstStyle>
            <a:lvl1pPr>
              <a:defRPr>
                <a:solidFill>
                  <a:schemeClr val="tx1"/>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a:solidFill>
                  <a:schemeClr val="tx1"/>
                </a:solidFill>
              </a:defRPr>
            </a:lvl1pPr>
            <a:extLst/>
          </a:lstStyle>
          <a:p>
            <a:pPr>
              <a:defRPr/>
            </a:pPr>
            <a:fld id="{FBDFE72F-09DC-4B6E-A9FE-8FE07F99EDE8}"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transition spd="med" advClick="0" advTm="4977">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955675" y="5002213"/>
            <a:ext cx="5068888"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sz="1800">
              <a:latin typeface="+mn-lt"/>
              <a:cs typeface="+mn-cs"/>
            </a:endParaRPr>
          </a:p>
        </p:txBody>
      </p:sp>
      <p:sp>
        <p:nvSpPr>
          <p:cNvPr id="12" name="Полилиния 11"/>
          <p:cNvSpPr>
            <a:spLocks/>
          </p:cNvSpPr>
          <p:nvPr/>
        </p:nvSpPr>
        <p:spPr bwMode="auto">
          <a:xfrm>
            <a:off x="-71438" y="5784850"/>
            <a:ext cx="5068888"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sz="1800">
              <a:latin typeface="+mn-lt"/>
              <a:cs typeface="+mn-cs"/>
            </a:endParaRPr>
          </a:p>
        </p:txBody>
      </p:sp>
      <p:sp>
        <p:nvSpPr>
          <p:cNvPr id="14" name="Прямоугольный треугольник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a:p>
        </p:txBody>
      </p:sp>
      <p:cxnSp>
        <p:nvCxnSpPr>
          <p:cNvPr id="15" name="Прямая соединительная линия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ru-RU" smtClean="0"/>
              <a:t>Образец заголовка</a:t>
            </a:r>
            <a:endParaRPr lang="en-US"/>
          </a:p>
        </p:txBody>
      </p:sp>
      <p:sp>
        <p:nvSpPr>
          <p:cNvPr id="1033" name="Текст 29"/>
          <p:cNvSpPr>
            <a:spLocks noGrp="1"/>
          </p:cNvSpPr>
          <p:nvPr>
            <p:ph type="body" idx="1"/>
          </p:nvPr>
        </p:nvSpPr>
        <p:spPr bwMode="auto">
          <a:xfrm>
            <a:off x="609600" y="1481138"/>
            <a:ext cx="10972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8969375" y="6408738"/>
            <a:ext cx="256063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24892DE5-CA47-4855-A2F8-1D55FB8E85AF}" type="datetimeFigureOut">
              <a:rPr lang="ru-RU"/>
              <a:pPr>
                <a:defRPr/>
              </a:pPr>
              <a:t>19.12.2012</a:t>
            </a:fld>
            <a:endParaRPr lang="ru-RU" dirty="0"/>
          </a:p>
        </p:txBody>
      </p:sp>
      <p:sp>
        <p:nvSpPr>
          <p:cNvPr id="22" name="Нижний колонтитул 21"/>
          <p:cNvSpPr>
            <a:spLocks noGrp="1"/>
          </p:cNvSpPr>
          <p:nvPr>
            <p:ph type="ftr" sz="quarter" idx="3"/>
          </p:nvPr>
        </p:nvSpPr>
        <p:spPr>
          <a:xfrm>
            <a:off x="5840413" y="6408738"/>
            <a:ext cx="3133725"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ru-RU"/>
          </a:p>
        </p:txBody>
      </p:sp>
      <p:sp>
        <p:nvSpPr>
          <p:cNvPr id="18" name="Номер слайда 17"/>
          <p:cNvSpPr>
            <a:spLocks noGrp="1"/>
          </p:cNvSpPr>
          <p:nvPr>
            <p:ph type="sldNum" sz="quarter" idx="4"/>
          </p:nvPr>
        </p:nvSpPr>
        <p:spPr>
          <a:xfrm>
            <a:off x="11530013" y="6408738"/>
            <a:ext cx="48736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86B6E779-ECD6-4DB1-9F14-7D79023FEF7A}"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8" r:id="rId3"/>
    <p:sldLayoutId id="2147483679" r:id="rId4"/>
    <p:sldLayoutId id="2147483680" r:id="rId5"/>
    <p:sldLayoutId id="2147483681" r:id="rId6"/>
    <p:sldLayoutId id="2147483675" r:id="rId7"/>
    <p:sldLayoutId id="2147483682" r:id="rId8"/>
    <p:sldLayoutId id="2147483683" r:id="rId9"/>
    <p:sldLayoutId id="2147483674" r:id="rId10"/>
    <p:sldLayoutId id="2147483673" r:id="rId11"/>
  </p:sldLayoutIdLst>
  <p:transition spd="med" advClick="0" advTm="4977">
    <p:fade/>
  </p:transition>
  <p:timing>
    <p:tnLst>
      <p:par>
        <p:cTn id="1" dur="indefinite" restart="never" nodeType="tmRoot"/>
      </p:par>
    </p:tnLst>
  </p:timing>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одзаголовок 2"/>
          <p:cNvSpPr>
            <a:spLocks noGrp="1"/>
          </p:cNvSpPr>
          <p:nvPr>
            <p:ph type="subTitle" idx="1"/>
          </p:nvPr>
        </p:nvSpPr>
        <p:spPr>
          <a:xfrm>
            <a:off x="0" y="1058863"/>
            <a:ext cx="13277850" cy="3738562"/>
          </a:xfrm>
        </p:spPr>
        <p:txBody>
          <a:bodyPr/>
          <a:lstStyle/>
          <a:p>
            <a:pPr marR="0" algn="ctr" eaLnBrk="1" hangingPunct="1"/>
            <a:r>
              <a:rPr lang="ru-RU" sz="3100" smtClean="0">
                <a:latin typeface="Arial" charset="0"/>
              </a:rPr>
              <a:t>Урок литературы - презентация в 9 «А» классе</a:t>
            </a:r>
          </a:p>
          <a:p>
            <a:pPr marR="0" algn="ctr" eaLnBrk="1" hangingPunct="1"/>
            <a:r>
              <a:rPr lang="ru-RU" sz="4500" smtClean="0">
                <a:latin typeface="Arial" charset="0"/>
              </a:rPr>
              <a:t>Интеллектуальная игра «Самый умный»</a:t>
            </a:r>
          </a:p>
          <a:p>
            <a:pPr marR="0" algn="ctr" eaLnBrk="1" hangingPunct="1"/>
            <a:r>
              <a:rPr lang="ru-RU" sz="3100" smtClean="0">
                <a:latin typeface="Arial" charset="0"/>
              </a:rPr>
              <a:t>Учитель Щукина Ирина Фёдоровна                                           </a:t>
            </a:r>
          </a:p>
        </p:txBody>
      </p:sp>
    </p:spTree>
  </p:cSld>
  <p:clrMapOvr>
    <a:masterClrMapping/>
  </p:clrMapOvr>
  <p:transition spd="med" advTm="3448">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Содержимое 3" descr="0_2fb35_34df561f_XL.jpg"/>
          <p:cNvPicPr>
            <a:picLocks noGrp="1" noChangeAspect="1"/>
          </p:cNvPicPr>
          <p:nvPr>
            <p:ph idx="1"/>
          </p:nvPr>
        </p:nvPicPr>
        <p:blipFill>
          <a:blip r:embed="rId2"/>
          <a:srcRect/>
          <a:stretch>
            <a:fillRect/>
          </a:stretch>
        </p:blipFill>
        <p:spPr>
          <a:xfrm>
            <a:off x="4179888" y="1481138"/>
            <a:ext cx="3832225" cy="4525962"/>
          </a:xfrm>
        </p:spPr>
      </p:pic>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9</a:t>
            </a:r>
          </a:p>
        </p:txBody>
      </p:sp>
    </p:spTree>
  </p:cSld>
  <p:clrMapOvr>
    <a:masterClrMapping/>
  </p:clrMapOvr>
  <p:transition spd="med" advClick="0" advTm="4665">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Содержимое 3" descr="0_2fb35_34df561f_XL.jpg"/>
          <p:cNvPicPr>
            <a:picLocks noGrp="1" noChangeAspect="1"/>
          </p:cNvPicPr>
          <p:nvPr>
            <p:ph idx="1"/>
          </p:nvPr>
        </p:nvPicPr>
        <p:blipFill>
          <a:blip r:embed="rId2"/>
          <a:srcRect/>
          <a:stretch>
            <a:fillRect/>
          </a:stretch>
        </p:blipFill>
        <p:spPr>
          <a:xfrm>
            <a:off x="4795838" y="1481138"/>
            <a:ext cx="2600325" cy="4525962"/>
          </a:xfrm>
        </p:spPr>
      </p:pic>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10</a:t>
            </a:r>
          </a:p>
        </p:txBody>
      </p:sp>
    </p:spTree>
  </p:cSld>
  <p:clrMapOvr>
    <a:masterClrMapping/>
  </p:clrMapOvr>
  <p:transition spd="med" advClick="0" advTm="5304">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Содержимое 3" descr="0_2fb35_34df561f_XL.jpg"/>
          <p:cNvPicPr>
            <a:picLocks noGrp="1" noChangeAspect="1"/>
          </p:cNvPicPr>
          <p:nvPr>
            <p:ph idx="1"/>
          </p:nvPr>
        </p:nvPicPr>
        <p:blipFill>
          <a:blip r:embed="rId2"/>
          <a:srcRect/>
          <a:stretch>
            <a:fillRect/>
          </a:stretch>
        </p:blipFill>
        <p:spPr>
          <a:xfrm>
            <a:off x="4443413" y="1481138"/>
            <a:ext cx="3305175" cy="4525962"/>
          </a:xfrm>
        </p:spPr>
      </p:pic>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11</a:t>
            </a:r>
          </a:p>
        </p:txBody>
      </p:sp>
    </p:spTree>
  </p:cSld>
  <p:clrMapOvr>
    <a:masterClrMapping/>
  </p:clrMapOvr>
  <p:transition spd="med" advClick="0" advTm="5304">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Содержимое 3" descr="0_2fb35_34df561f_XL.jpg"/>
          <p:cNvPicPr>
            <a:picLocks noGrp="1" noChangeAspect="1"/>
          </p:cNvPicPr>
          <p:nvPr>
            <p:ph idx="1"/>
          </p:nvPr>
        </p:nvPicPr>
        <p:blipFill>
          <a:blip r:embed="rId2"/>
          <a:srcRect/>
          <a:stretch>
            <a:fillRect/>
          </a:stretch>
        </p:blipFill>
        <p:spPr>
          <a:xfrm>
            <a:off x="4191000" y="1481138"/>
            <a:ext cx="3810000" cy="4525962"/>
          </a:xfrm>
        </p:spPr>
      </p:pic>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12</a:t>
            </a:r>
          </a:p>
        </p:txBody>
      </p:sp>
    </p:spTree>
  </p:cSld>
  <p:clrMapOvr>
    <a:masterClrMapping/>
  </p:clrMapOvr>
  <p:transition spd="med" advClick="0" advTm="5148">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Содержимое 3" descr="0_2fb35_34df561f_XL.jpg"/>
          <p:cNvPicPr>
            <a:picLocks noGrp="1" noChangeAspect="1"/>
          </p:cNvPicPr>
          <p:nvPr>
            <p:ph idx="1"/>
          </p:nvPr>
        </p:nvPicPr>
        <p:blipFill>
          <a:blip r:embed="rId2"/>
          <a:srcRect/>
          <a:stretch>
            <a:fillRect/>
          </a:stretch>
        </p:blipFill>
        <p:spPr>
          <a:xfrm>
            <a:off x="4360863" y="1481138"/>
            <a:ext cx="3470275" cy="4525962"/>
          </a:xfrm>
        </p:spPr>
      </p:pic>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13</a:t>
            </a:r>
          </a:p>
        </p:txBody>
      </p:sp>
    </p:spTree>
  </p:cSld>
  <p:clrMapOvr>
    <a:masterClrMapping/>
  </p:clrMapOvr>
  <p:transition spd="med" advClick="0" advTm="5351">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Содержимое 3" descr="0_2fb35_34df561f_XL.jpg"/>
          <p:cNvPicPr>
            <a:picLocks noGrp="1" noChangeAspect="1"/>
          </p:cNvPicPr>
          <p:nvPr>
            <p:ph idx="1"/>
          </p:nvPr>
        </p:nvPicPr>
        <p:blipFill>
          <a:blip r:embed="rId2"/>
          <a:srcRect/>
          <a:stretch>
            <a:fillRect/>
          </a:stretch>
        </p:blipFill>
        <p:spPr>
          <a:xfrm>
            <a:off x="4330700" y="1481138"/>
            <a:ext cx="3530600" cy="4525962"/>
          </a:xfrm>
        </p:spPr>
      </p:pic>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14</a:t>
            </a:r>
          </a:p>
        </p:txBody>
      </p:sp>
    </p:spTree>
  </p:cSld>
  <p:clrMapOvr>
    <a:masterClrMapping/>
  </p:clrMapOvr>
  <p:transition spd="med" advClick="0" advTm="5226">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Содержимое 3" descr="0_2fb35_34df561f_XL.jpg"/>
          <p:cNvPicPr>
            <a:picLocks noGrp="1" noChangeAspect="1"/>
          </p:cNvPicPr>
          <p:nvPr>
            <p:ph idx="1"/>
          </p:nvPr>
        </p:nvPicPr>
        <p:blipFill>
          <a:blip r:embed="rId2"/>
          <a:srcRect/>
          <a:stretch>
            <a:fillRect/>
          </a:stretch>
        </p:blipFill>
        <p:spPr>
          <a:xfrm>
            <a:off x="4332288" y="1481138"/>
            <a:ext cx="3527425" cy="4525962"/>
          </a:xfrm>
        </p:spPr>
      </p:pic>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15</a:t>
            </a:r>
          </a:p>
        </p:txBody>
      </p:sp>
    </p:spTree>
  </p:cSld>
  <p:clrMapOvr>
    <a:masterClrMapping/>
  </p:clrMapOvr>
  <p:transition spd="med" advClick="0" advTm="5273">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Содержимое 3" descr="0_2fb35_34df561f_XL.jpg"/>
          <p:cNvPicPr>
            <a:picLocks noGrp="1" noChangeAspect="1"/>
          </p:cNvPicPr>
          <p:nvPr>
            <p:ph idx="1"/>
          </p:nvPr>
        </p:nvPicPr>
        <p:blipFill>
          <a:blip r:embed="rId2"/>
          <a:srcRect/>
          <a:stretch>
            <a:fillRect/>
          </a:stretch>
        </p:blipFill>
        <p:spPr>
          <a:xfrm>
            <a:off x="4300538" y="1481138"/>
            <a:ext cx="3590925" cy="4525962"/>
          </a:xfrm>
        </p:spPr>
      </p:pic>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16</a:t>
            </a:r>
          </a:p>
        </p:txBody>
      </p:sp>
    </p:spTree>
  </p:cSld>
  <p:clrMapOvr>
    <a:masterClrMapping/>
  </p:clrMapOvr>
  <p:transition spd="med" advClick="0" advTm="5351">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Содержимое 3" descr="0_2fb35_34df561f_XL.jpg"/>
          <p:cNvPicPr>
            <a:picLocks noGrp="1" noChangeAspect="1"/>
          </p:cNvPicPr>
          <p:nvPr>
            <p:ph idx="1"/>
          </p:nvPr>
        </p:nvPicPr>
        <p:blipFill>
          <a:blip r:embed="rId2"/>
          <a:srcRect/>
          <a:stretch>
            <a:fillRect/>
          </a:stretch>
        </p:blipFill>
        <p:spPr>
          <a:xfrm>
            <a:off x="4257675" y="1481138"/>
            <a:ext cx="3676650" cy="4525962"/>
          </a:xfrm>
        </p:spPr>
      </p:pic>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17</a:t>
            </a:r>
          </a:p>
        </p:txBody>
      </p:sp>
    </p:spTree>
  </p:cSld>
  <p:clrMapOvr>
    <a:masterClrMapping/>
  </p:clrMapOvr>
  <p:transition spd="med" advClick="0" advTm="5304">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Содержимое 3" descr="0_2fb35_34df561f_XL.jpg"/>
          <p:cNvPicPr>
            <a:picLocks noGrp="1" noChangeAspect="1"/>
          </p:cNvPicPr>
          <p:nvPr>
            <p:ph idx="1"/>
          </p:nvPr>
        </p:nvPicPr>
        <p:blipFill>
          <a:blip r:embed="rId2"/>
          <a:srcRect/>
          <a:stretch>
            <a:fillRect/>
          </a:stretch>
        </p:blipFill>
        <p:spPr>
          <a:xfrm>
            <a:off x="4233863" y="1481138"/>
            <a:ext cx="3724275" cy="4525962"/>
          </a:xfrm>
        </p:spPr>
      </p:pic>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18</a:t>
            </a:r>
          </a:p>
        </p:txBody>
      </p:sp>
    </p:spTree>
  </p:cSld>
  <p:clrMapOvr>
    <a:masterClrMapping/>
  </p:clrMapOvr>
  <p:transition spd="med" advClick="0" advTm="5257">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Содержимое 3" descr="0_2fb35_34df561f_XL.jpg"/>
          <p:cNvPicPr>
            <a:picLocks noGrp="1" noChangeAspect="1"/>
          </p:cNvPicPr>
          <p:nvPr>
            <p:ph idx="1"/>
          </p:nvPr>
        </p:nvPicPr>
        <p:blipFill>
          <a:blip r:embed="rId2"/>
          <a:srcRect/>
          <a:stretch>
            <a:fillRect/>
          </a:stretch>
        </p:blipFill>
        <p:spPr>
          <a:xfrm>
            <a:off x="4008438" y="1481138"/>
            <a:ext cx="4175125" cy="4525962"/>
          </a:xfrm>
        </p:spPr>
      </p:pic>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1</a:t>
            </a:r>
          </a:p>
        </p:txBody>
      </p:sp>
    </p:spTree>
  </p:cSld>
  <p:clrMapOvr>
    <a:masterClrMapping/>
  </p:clrMapOvr>
  <p:transition spd="med" advClick="0" advTm="5211">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Содержимое 3" descr="0_2fb35_34df561f_XL.jpg"/>
          <p:cNvPicPr>
            <a:picLocks noGrp="1" noChangeAspect="1"/>
          </p:cNvPicPr>
          <p:nvPr>
            <p:ph idx="1"/>
          </p:nvPr>
        </p:nvPicPr>
        <p:blipFill>
          <a:blip r:embed="rId2"/>
          <a:srcRect/>
          <a:stretch>
            <a:fillRect/>
          </a:stretch>
        </p:blipFill>
        <p:spPr>
          <a:xfrm>
            <a:off x="4159250" y="1481138"/>
            <a:ext cx="3873500" cy="4525962"/>
          </a:xfrm>
        </p:spPr>
      </p:pic>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19</a:t>
            </a:r>
          </a:p>
        </p:txBody>
      </p:sp>
    </p:spTree>
  </p:cSld>
  <p:clrMapOvr>
    <a:masterClrMapping/>
  </p:clrMapOvr>
  <p:transition spd="med" advClick="0" advTm="5336">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Содержимое 3" descr="0_2fb35_34df561f_XL.jpg"/>
          <p:cNvPicPr>
            <a:picLocks noGrp="1" noChangeAspect="1"/>
          </p:cNvPicPr>
          <p:nvPr>
            <p:ph idx="1"/>
          </p:nvPr>
        </p:nvPicPr>
        <p:blipFill>
          <a:blip r:embed="rId2"/>
          <a:srcRect/>
          <a:stretch>
            <a:fillRect/>
          </a:stretch>
        </p:blipFill>
        <p:spPr>
          <a:xfrm>
            <a:off x="4516438" y="1481138"/>
            <a:ext cx="3159125" cy="4525962"/>
          </a:xfrm>
        </p:spPr>
      </p:pic>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20</a:t>
            </a:r>
          </a:p>
        </p:txBody>
      </p:sp>
    </p:spTree>
  </p:cSld>
  <p:clrMapOvr>
    <a:masterClrMapping/>
  </p:clrMapOvr>
  <p:transition spd="med" advClick="0" advTm="5319">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1252538"/>
            <a:ext cx="10972800" cy="441325"/>
          </a:xfrm>
        </p:spPr>
        <p:txBody>
          <a:bodyPr>
            <a:normAutofit fontScale="92500" lnSpcReduction="10000"/>
          </a:bodyPr>
          <a:lstStyle/>
          <a:p>
            <a:pPr marL="365760" indent="-256032" algn="ctr" eaLnBrk="1" fontAlgn="auto" hangingPunct="1">
              <a:spcAft>
                <a:spcPts val="0"/>
              </a:spcAft>
              <a:buFont typeface="Wingdings 3"/>
              <a:buNone/>
              <a:defRPr/>
            </a:pPr>
            <a:r>
              <a:rPr lang="ru-RU" dirty="0" smtClean="0"/>
              <a:t>Назови автора и произведение</a:t>
            </a:r>
            <a:endParaRPr lang="ru-RU" dirty="0"/>
          </a:p>
        </p:txBody>
      </p:sp>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литературного героя по портрету</a:t>
            </a:r>
            <a:endParaRPr lang="ru-RU" dirty="0"/>
          </a:p>
        </p:txBody>
      </p:sp>
      <p:sp>
        <p:nvSpPr>
          <p:cNvPr id="36867" name="Содержимое 1"/>
          <p:cNvSpPr txBox="1">
            <a:spLocks/>
          </p:cNvSpPr>
          <p:nvPr/>
        </p:nvSpPr>
        <p:spPr bwMode="auto">
          <a:xfrm>
            <a:off x="681038" y="1903413"/>
            <a:ext cx="10972800" cy="4040187"/>
          </a:xfrm>
          <a:prstGeom prst="rect">
            <a:avLst/>
          </a:prstGeom>
          <a:noFill/>
          <a:ln w="9525">
            <a:noFill/>
            <a:miter lim="800000"/>
            <a:headEnd/>
            <a:tailEnd/>
          </a:ln>
        </p:spPr>
        <p:txBody>
          <a:bodyPr/>
          <a:lstStyle/>
          <a:p>
            <a:pPr marL="365125" indent="-255588" algn="just">
              <a:spcBef>
                <a:spcPts val="400"/>
              </a:spcBef>
              <a:buClr>
                <a:schemeClr val="accent1"/>
              </a:buClr>
              <a:buSzPct val="68000"/>
              <a:buFont typeface="Arial" charset="0"/>
              <a:buChar char="•"/>
            </a:pPr>
            <a:r>
              <a:rPr lang="ru-RU">
                <a:latin typeface="Lucida Sans Unicode" pitchFamily="34" charset="0"/>
              </a:rPr>
              <a:t>Нас  было  девять  человек детей.  Все  мои  братья  и  сестры  умерли  во  младенчестве. Матушка  была  еще  мною  брюхата, как   уже я  был  записан в  Семеновский полк  сержантом, по милости  майора  гвардии  князя Б., близкого  нашего родственника. Если б паче  всякого  чаяния  матушка  родила  дочь, то  батюшка  объявил бы куда  следовало  о  смерти  неявившегося  сержанта, и  дело  тем  бы  и  кончилось. Я  считался  в  отпуску  до  окончания  наук…</a:t>
            </a:r>
          </a:p>
          <a:p>
            <a:pPr marL="365125" indent="-255588" algn="just">
              <a:spcBef>
                <a:spcPts val="400"/>
              </a:spcBef>
              <a:buClr>
                <a:schemeClr val="accent1"/>
              </a:buClr>
              <a:buSzPct val="68000"/>
              <a:buFont typeface="Arial" charset="0"/>
              <a:buChar char="•"/>
            </a:pPr>
            <a:r>
              <a:rPr lang="ru-RU">
                <a:latin typeface="Lucida Sans Unicode" pitchFamily="34" charset="0"/>
              </a:rPr>
              <a:t>Я  жил  недорослем, гоняя  голубей  и  играя  в чехарду  с дворовыми  мальчишками. Между  тем  минуло  мне шестнадцать  лет. Тут  судьба  моя  переменилась.</a:t>
            </a:r>
          </a:p>
        </p:txBody>
      </p:sp>
      <p:sp>
        <p:nvSpPr>
          <p:cNvPr id="6" name="Заголовок 1"/>
          <p:cNvSpPr txBox="1">
            <a:spLocks/>
          </p:cNvSpPr>
          <p:nvPr/>
        </p:nvSpPr>
        <p:spPr>
          <a:xfrm>
            <a:off x="10517579" y="5490306"/>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1</a:t>
            </a:r>
          </a:p>
        </p:txBody>
      </p:sp>
    </p:spTree>
  </p:cSld>
  <p:clrMapOvr>
    <a:masterClrMapping/>
  </p:clrMapOvr>
  <p:transition spd="med" advClick="0" advTm="4977">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1252538"/>
            <a:ext cx="10972800" cy="441325"/>
          </a:xfrm>
        </p:spPr>
        <p:txBody>
          <a:bodyPr>
            <a:normAutofit fontScale="92500" lnSpcReduction="10000"/>
          </a:bodyPr>
          <a:lstStyle/>
          <a:p>
            <a:pPr marL="365760" indent="-256032" algn="ctr" eaLnBrk="1" fontAlgn="auto" hangingPunct="1">
              <a:spcAft>
                <a:spcPts val="0"/>
              </a:spcAft>
              <a:buFont typeface="Wingdings 3"/>
              <a:buNone/>
              <a:defRPr/>
            </a:pPr>
            <a:r>
              <a:rPr lang="ru-RU" dirty="0" smtClean="0"/>
              <a:t>Назови автора и произведение</a:t>
            </a:r>
            <a:endParaRPr lang="ru-RU" dirty="0"/>
          </a:p>
        </p:txBody>
      </p:sp>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литературного героя по портрету</a:t>
            </a:r>
            <a:endParaRPr lang="ru-RU" dirty="0"/>
          </a:p>
        </p:txBody>
      </p:sp>
      <p:sp>
        <p:nvSpPr>
          <p:cNvPr id="38915" name="Содержимое 1"/>
          <p:cNvSpPr txBox="1">
            <a:spLocks/>
          </p:cNvSpPr>
          <p:nvPr/>
        </p:nvSpPr>
        <p:spPr bwMode="auto">
          <a:xfrm>
            <a:off x="681038" y="1903413"/>
            <a:ext cx="10972800" cy="4040187"/>
          </a:xfrm>
          <a:prstGeom prst="rect">
            <a:avLst/>
          </a:prstGeom>
          <a:noFill/>
          <a:ln w="9525">
            <a:noFill/>
            <a:miter lim="800000"/>
            <a:headEnd/>
            <a:tailEnd/>
          </a:ln>
        </p:spPr>
        <p:txBody>
          <a:bodyPr/>
          <a:lstStyle/>
          <a:p>
            <a:pPr marL="365125" indent="-255588" algn="just">
              <a:spcBef>
                <a:spcPts val="400"/>
              </a:spcBef>
              <a:buClr>
                <a:schemeClr val="accent1"/>
              </a:buClr>
              <a:buSzPct val="68000"/>
              <a:buFont typeface="Arial" charset="0"/>
              <a:buChar char="•"/>
            </a:pPr>
            <a:r>
              <a:rPr lang="ru-RU">
                <a:latin typeface="Lucida Sans Unicode" pitchFamily="34" charset="0"/>
              </a:rPr>
              <a:t>В эту минуту хозяин вошел с кипящим самоваром; я предложил вожатому нашему чашку чаю; мужик слез с полатей. Наружность его показалась мне замечательна: он был лет сорока, росту среднего, худощав и широкоплеч. В черной бороде его показывалась проседь; живые большие глаза так и бегали. Лицо его имело выражение довольно приятное, но плутовское. Волоса были обстрижены в кружок; на нем был оборванный армяк и татарские шаровары. Я поднес ему чашку чаю; он отведал и поморщился. «Ваше благородие, сделайте мне такую милость, — прикажите поднести стакан вина; чай не наше казацкое питье». Я с охотой исполнил его желание.</a:t>
            </a:r>
          </a:p>
        </p:txBody>
      </p:sp>
      <p:sp>
        <p:nvSpPr>
          <p:cNvPr id="6" name="Заголовок 1"/>
          <p:cNvSpPr txBox="1">
            <a:spLocks/>
          </p:cNvSpPr>
          <p:nvPr/>
        </p:nvSpPr>
        <p:spPr>
          <a:xfrm>
            <a:off x="10517579" y="5490306"/>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2</a:t>
            </a:r>
          </a:p>
        </p:txBody>
      </p:sp>
    </p:spTree>
  </p:cSld>
  <p:clrMapOvr>
    <a:masterClrMapping/>
  </p:clrMapOvr>
  <p:transition spd="med" advClick="0" advTm="4977">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1252538"/>
            <a:ext cx="10972800" cy="441325"/>
          </a:xfrm>
        </p:spPr>
        <p:txBody>
          <a:bodyPr>
            <a:normAutofit fontScale="92500" lnSpcReduction="10000"/>
          </a:bodyPr>
          <a:lstStyle/>
          <a:p>
            <a:pPr marL="365760" indent="-256032" algn="ctr" eaLnBrk="1" fontAlgn="auto" hangingPunct="1">
              <a:spcAft>
                <a:spcPts val="0"/>
              </a:spcAft>
              <a:buFont typeface="Wingdings 3"/>
              <a:buNone/>
              <a:defRPr/>
            </a:pPr>
            <a:r>
              <a:rPr lang="ru-RU" dirty="0" smtClean="0"/>
              <a:t>Назови автора и произведение</a:t>
            </a:r>
            <a:endParaRPr lang="ru-RU" dirty="0"/>
          </a:p>
        </p:txBody>
      </p:sp>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литературного героя по портрету</a:t>
            </a:r>
            <a:endParaRPr lang="ru-RU" dirty="0"/>
          </a:p>
        </p:txBody>
      </p:sp>
      <p:sp>
        <p:nvSpPr>
          <p:cNvPr id="40963" name="Содержимое 1"/>
          <p:cNvSpPr txBox="1">
            <a:spLocks/>
          </p:cNvSpPr>
          <p:nvPr/>
        </p:nvSpPr>
        <p:spPr bwMode="auto">
          <a:xfrm>
            <a:off x="681038" y="1903413"/>
            <a:ext cx="10972800" cy="4040187"/>
          </a:xfrm>
          <a:prstGeom prst="rect">
            <a:avLst/>
          </a:prstGeom>
          <a:noFill/>
          <a:ln w="9525">
            <a:noFill/>
            <a:miter lim="800000"/>
            <a:headEnd/>
            <a:tailEnd/>
          </a:ln>
        </p:spPr>
        <p:txBody>
          <a:bodyPr/>
          <a:lstStyle/>
          <a:p>
            <a:pPr algn="just"/>
            <a:r>
              <a:rPr lang="ru-RU" sz="2600">
                <a:latin typeface="Lucida Sans Unicode" pitchFamily="34" charset="0"/>
              </a:rPr>
              <a:t>Уже постаревший  на  службе  и  очень  неглупый  по-своему человек. Хотя и взяточник, но ведет себя  очень солидно; довольно сурьезен; несколько даже резонер; говорит ни громко,  ни  тихо, ни много, ни мало. Его каждое  слово значительно.  Черты  лица его грубы и  жестки,  как  у всякого начавшего службу с  низших чинов. Переход от страха к радости, от грубости к высокомерию довольно быстр,  как  у человека с грубо  развитыми склонностями души.  Он одет, по обыкновению, в своем мундире с петлицами и в ботфортах со шпорами. Волоса на нем стриженые, с проседью.</a:t>
            </a:r>
          </a:p>
        </p:txBody>
      </p:sp>
      <p:sp>
        <p:nvSpPr>
          <p:cNvPr id="6" name="Заголовок 1"/>
          <p:cNvSpPr txBox="1">
            <a:spLocks/>
          </p:cNvSpPr>
          <p:nvPr/>
        </p:nvSpPr>
        <p:spPr>
          <a:xfrm>
            <a:off x="10517579" y="5490306"/>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3</a:t>
            </a:r>
          </a:p>
        </p:txBody>
      </p:sp>
    </p:spTree>
  </p:cSld>
  <p:clrMapOvr>
    <a:masterClrMapping/>
  </p:clrMapOvr>
  <p:transition spd="med" advClick="0" advTm="4977">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1252538"/>
            <a:ext cx="10972800" cy="441325"/>
          </a:xfrm>
        </p:spPr>
        <p:txBody>
          <a:bodyPr>
            <a:normAutofit fontScale="92500" lnSpcReduction="10000"/>
          </a:bodyPr>
          <a:lstStyle/>
          <a:p>
            <a:pPr marL="365760" indent="-256032" algn="ctr" eaLnBrk="1" fontAlgn="auto" hangingPunct="1">
              <a:spcAft>
                <a:spcPts val="0"/>
              </a:spcAft>
              <a:buFont typeface="Wingdings 3"/>
              <a:buNone/>
              <a:defRPr/>
            </a:pPr>
            <a:r>
              <a:rPr lang="ru-RU" dirty="0" smtClean="0"/>
              <a:t>Назови автора и произведение</a:t>
            </a:r>
            <a:endParaRPr lang="ru-RU" dirty="0"/>
          </a:p>
        </p:txBody>
      </p:sp>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литературного героя по портрету</a:t>
            </a:r>
            <a:endParaRPr lang="ru-RU" dirty="0"/>
          </a:p>
        </p:txBody>
      </p:sp>
      <p:sp>
        <p:nvSpPr>
          <p:cNvPr id="43011" name="Содержимое 1"/>
          <p:cNvSpPr txBox="1">
            <a:spLocks/>
          </p:cNvSpPr>
          <p:nvPr/>
        </p:nvSpPr>
        <p:spPr bwMode="auto">
          <a:xfrm>
            <a:off x="681038" y="1903413"/>
            <a:ext cx="10972800" cy="4362450"/>
          </a:xfrm>
          <a:prstGeom prst="rect">
            <a:avLst/>
          </a:prstGeom>
          <a:noFill/>
          <a:ln w="9525">
            <a:noFill/>
            <a:miter lim="800000"/>
            <a:headEnd/>
            <a:tailEnd/>
          </a:ln>
        </p:spPr>
        <p:txBody>
          <a:bodyPr/>
          <a:lstStyle/>
          <a:p>
            <a:pPr algn="just"/>
            <a:endParaRPr lang="ru-RU" sz="2200">
              <a:latin typeface="Lucida Sans Unicode" pitchFamily="34" charset="0"/>
            </a:endParaRPr>
          </a:p>
        </p:txBody>
      </p:sp>
      <p:sp>
        <p:nvSpPr>
          <p:cNvPr id="6" name="Заголовок 1"/>
          <p:cNvSpPr txBox="1">
            <a:spLocks/>
          </p:cNvSpPr>
          <p:nvPr/>
        </p:nvSpPr>
        <p:spPr>
          <a:xfrm>
            <a:off x="10517579" y="5490306"/>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4</a:t>
            </a:r>
          </a:p>
        </p:txBody>
      </p:sp>
      <p:sp>
        <p:nvSpPr>
          <p:cNvPr id="43013" name="Содержимое 1"/>
          <p:cNvSpPr txBox="1">
            <a:spLocks/>
          </p:cNvSpPr>
          <p:nvPr/>
        </p:nvSpPr>
        <p:spPr bwMode="auto">
          <a:xfrm>
            <a:off x="681038" y="1647825"/>
            <a:ext cx="10972800" cy="4295775"/>
          </a:xfrm>
          <a:prstGeom prst="rect">
            <a:avLst/>
          </a:prstGeom>
          <a:noFill/>
          <a:ln w="9525">
            <a:noFill/>
            <a:miter lim="800000"/>
            <a:headEnd/>
            <a:tailEnd/>
          </a:ln>
        </p:spPr>
        <p:txBody>
          <a:bodyPr/>
          <a:lstStyle/>
          <a:p>
            <a:pPr algn="just"/>
            <a:r>
              <a:rPr lang="ru-RU" sz="2300">
                <a:latin typeface="Lucida Sans Unicode" pitchFamily="34" charset="0"/>
              </a:rPr>
              <a:t>Мне было тогда лет двадцать пять … дела давно минувших дней, как видите. Я только что вырвался на волю и уехал за границу, не для того, чтобы "окончить мое воспитание", как говаривалось тогда, а просто мне захотелось посмотреть на мир божий. Я был здоров, молод, весел, деньги у меня не переводились, заботы еще не успели завестись - я жил без оглядки, делал, что хотел, процветал, одним словом. Мне тогда и в голову не приходило, что человек не растение и процветать ему долго нельзя. Молодость ест пряники золоченые, да и думает, что это-то и есть хлеб насущный; а придет время - и хлебца напросишься. Но толковать об этом не для чего.</a:t>
            </a:r>
          </a:p>
          <a:p>
            <a:pPr algn="just"/>
            <a:r>
              <a:rPr lang="ru-RU" sz="2300">
                <a:latin typeface="Lucida Sans Unicode" pitchFamily="34" charset="0"/>
              </a:rPr>
              <a:t>Я путешествовал без всякой цели, без плана; останавливался везде, где мне нравилось, и отправлялся тотчас далее, как только чувствовал желание видеть новые лица – именно лица. </a:t>
            </a:r>
          </a:p>
        </p:txBody>
      </p:sp>
    </p:spTree>
  </p:cSld>
  <p:clrMapOvr>
    <a:masterClrMapping/>
  </p:clrMapOvr>
  <p:transition spd="med" advClick="0" advTm="4977">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1252538"/>
            <a:ext cx="10972800" cy="441325"/>
          </a:xfrm>
        </p:spPr>
        <p:txBody>
          <a:bodyPr>
            <a:normAutofit fontScale="92500" lnSpcReduction="10000"/>
          </a:bodyPr>
          <a:lstStyle/>
          <a:p>
            <a:pPr marL="365760" indent="-256032" algn="ctr" eaLnBrk="1" fontAlgn="auto" hangingPunct="1">
              <a:spcAft>
                <a:spcPts val="0"/>
              </a:spcAft>
              <a:buFont typeface="Wingdings 3"/>
              <a:buNone/>
              <a:defRPr/>
            </a:pPr>
            <a:r>
              <a:rPr lang="ru-RU" dirty="0" smtClean="0"/>
              <a:t>Назови автора и произведение</a:t>
            </a:r>
            <a:endParaRPr lang="ru-RU" dirty="0"/>
          </a:p>
        </p:txBody>
      </p:sp>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литературного героя по портрету</a:t>
            </a:r>
            <a:endParaRPr lang="ru-RU" dirty="0"/>
          </a:p>
        </p:txBody>
      </p:sp>
      <p:sp>
        <p:nvSpPr>
          <p:cNvPr id="45059" name="Содержимое 1"/>
          <p:cNvSpPr txBox="1">
            <a:spLocks/>
          </p:cNvSpPr>
          <p:nvPr/>
        </p:nvSpPr>
        <p:spPr bwMode="auto">
          <a:xfrm>
            <a:off x="681038" y="1903413"/>
            <a:ext cx="10972800" cy="4040187"/>
          </a:xfrm>
          <a:prstGeom prst="rect">
            <a:avLst/>
          </a:prstGeom>
          <a:noFill/>
          <a:ln w="9525">
            <a:noFill/>
            <a:miter lim="800000"/>
            <a:headEnd/>
            <a:tailEnd/>
          </a:ln>
        </p:spPr>
        <p:txBody>
          <a:bodyPr/>
          <a:lstStyle/>
          <a:p>
            <a:pPr marL="365125" indent="-255588" algn="just">
              <a:spcBef>
                <a:spcPts val="400"/>
              </a:spcBef>
              <a:buClr>
                <a:schemeClr val="accent1"/>
              </a:buClr>
              <a:buSzPct val="68000"/>
              <a:buFont typeface="Arial" charset="0"/>
              <a:buChar char="•"/>
            </a:pPr>
            <a:r>
              <a:rPr lang="ru-RU">
                <a:latin typeface="Lucida Sans Unicode" pitchFamily="34" charset="0"/>
              </a:rPr>
              <a:t>Это была Б..., да, Варенька Б..., — Иван Васильевич назвал фамилию. — Она и в пятьдесят лет была замечательная красавица. Но в молодости, восемнадцати лет, была прелестна: высокая, стройная, грациозная и величественная, именно величественная. Держалась она всегда необыкновенно прямо, как будто не могла иначе, откинув немного назад голову, и это давало ей, с ее красотой и высоким ростом, несмотря на ее худобу, даже костлявость, какой-то царственный вид, который отпугивал бы от нее, если бы не ласковая, всегда веселая улыбка и рта, и прелестных, блестящих глаз, и всего ее милого, молодого существа.</a:t>
            </a:r>
          </a:p>
        </p:txBody>
      </p:sp>
      <p:sp>
        <p:nvSpPr>
          <p:cNvPr id="6" name="Заголовок 1"/>
          <p:cNvSpPr txBox="1">
            <a:spLocks/>
          </p:cNvSpPr>
          <p:nvPr/>
        </p:nvSpPr>
        <p:spPr>
          <a:xfrm>
            <a:off x="10517579" y="5490306"/>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5</a:t>
            </a:r>
          </a:p>
        </p:txBody>
      </p:sp>
    </p:spTree>
  </p:cSld>
  <p:clrMapOvr>
    <a:masterClrMapping/>
  </p:clrMapOvr>
  <p:transition spd="med" advClick="0" advTm="4977">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1252538"/>
            <a:ext cx="10972800" cy="441325"/>
          </a:xfrm>
        </p:spPr>
        <p:txBody>
          <a:bodyPr>
            <a:normAutofit fontScale="92500" lnSpcReduction="10000"/>
          </a:bodyPr>
          <a:lstStyle/>
          <a:p>
            <a:pPr marL="365760" indent="-256032" algn="ctr" eaLnBrk="1" fontAlgn="auto" hangingPunct="1">
              <a:spcAft>
                <a:spcPts val="0"/>
              </a:spcAft>
              <a:buFont typeface="Wingdings 3"/>
              <a:buNone/>
              <a:defRPr/>
            </a:pPr>
            <a:r>
              <a:rPr lang="ru-RU" dirty="0" smtClean="0"/>
              <a:t>Назови автора и произведение</a:t>
            </a:r>
            <a:endParaRPr lang="ru-RU" dirty="0"/>
          </a:p>
        </p:txBody>
      </p:sp>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литературного героя по портрету</a:t>
            </a:r>
            <a:endParaRPr lang="ru-RU" dirty="0"/>
          </a:p>
        </p:txBody>
      </p:sp>
      <p:sp>
        <p:nvSpPr>
          <p:cNvPr id="47107" name="Содержимое 1"/>
          <p:cNvSpPr txBox="1">
            <a:spLocks/>
          </p:cNvSpPr>
          <p:nvPr/>
        </p:nvSpPr>
        <p:spPr bwMode="auto">
          <a:xfrm>
            <a:off x="681038" y="1700213"/>
            <a:ext cx="10972800" cy="4405312"/>
          </a:xfrm>
          <a:prstGeom prst="rect">
            <a:avLst/>
          </a:prstGeom>
          <a:noFill/>
          <a:ln w="9525">
            <a:noFill/>
            <a:miter lim="800000"/>
            <a:headEnd/>
            <a:tailEnd/>
          </a:ln>
        </p:spPr>
        <p:txBody>
          <a:bodyPr/>
          <a:lstStyle/>
          <a:p>
            <a:pPr marL="365125" indent="-255588" algn="just">
              <a:spcBef>
                <a:spcPts val="400"/>
              </a:spcBef>
              <a:buClr>
                <a:schemeClr val="accent1"/>
              </a:buClr>
              <a:buSzPct val="68000"/>
              <a:buFont typeface="Arial" charset="0"/>
              <a:buChar char="•"/>
            </a:pPr>
            <a:r>
              <a:rPr lang="ru-RU">
                <a:latin typeface="Lucida Sans Unicode" pitchFamily="34" charset="0"/>
              </a:rPr>
              <a:t>И тут мне представился случай познакомиться с Анной Алексеевной, женой Лугановича. Тогда она была еще очень молода, не старше двадцати двух лет, и за полгода до того у нее родился первый ребенок. Дело прошлое, и теперь бы я затруднился определить, что, собственно, в ней было такого необыкновенного, что мне так понравилось в ней, тогда же за обедом для меня всё было неотразимо ясно; я видел женщину молодую, прекрасную, добрую, интеллигентную, обаятельную, женщину, какой я раньше никогда не встречал; и сразу я почувствовал в ней существо близкое, уже знакомое, точно это лицо, эти приветливые, умные глаза я видел уже когда-то в детстве, в альбоме, который лежал на комоде у моей матери.</a:t>
            </a:r>
          </a:p>
        </p:txBody>
      </p:sp>
      <p:sp>
        <p:nvSpPr>
          <p:cNvPr id="6" name="Заголовок 1"/>
          <p:cNvSpPr txBox="1">
            <a:spLocks/>
          </p:cNvSpPr>
          <p:nvPr/>
        </p:nvSpPr>
        <p:spPr>
          <a:xfrm>
            <a:off x="10517579" y="5490306"/>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6</a:t>
            </a:r>
          </a:p>
        </p:txBody>
      </p:sp>
    </p:spTree>
  </p:cSld>
  <p:clrMapOvr>
    <a:masterClrMapping/>
  </p:clrMapOvr>
  <p:transition spd="med" advClick="0" advTm="4977">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1252538"/>
            <a:ext cx="10972800" cy="441325"/>
          </a:xfrm>
        </p:spPr>
        <p:txBody>
          <a:bodyPr>
            <a:normAutofit fontScale="92500" lnSpcReduction="10000"/>
          </a:bodyPr>
          <a:lstStyle/>
          <a:p>
            <a:pPr marL="365760" indent="-256032" algn="ctr" eaLnBrk="1" fontAlgn="auto" hangingPunct="1">
              <a:spcAft>
                <a:spcPts val="0"/>
              </a:spcAft>
              <a:buFont typeface="Wingdings 3"/>
              <a:buNone/>
              <a:defRPr/>
            </a:pPr>
            <a:r>
              <a:rPr lang="ru-RU" dirty="0" smtClean="0"/>
              <a:t>Назови автора и произведение</a:t>
            </a:r>
            <a:endParaRPr lang="ru-RU" dirty="0"/>
          </a:p>
        </p:txBody>
      </p:sp>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литературного героя по портрету</a:t>
            </a:r>
            <a:endParaRPr lang="ru-RU" dirty="0"/>
          </a:p>
        </p:txBody>
      </p:sp>
      <p:sp>
        <p:nvSpPr>
          <p:cNvPr id="49155" name="Содержимое 1"/>
          <p:cNvSpPr txBox="1">
            <a:spLocks/>
          </p:cNvSpPr>
          <p:nvPr/>
        </p:nvSpPr>
        <p:spPr bwMode="auto">
          <a:xfrm>
            <a:off x="681038" y="1727200"/>
            <a:ext cx="10972800" cy="4364038"/>
          </a:xfrm>
          <a:prstGeom prst="rect">
            <a:avLst/>
          </a:prstGeom>
          <a:noFill/>
          <a:ln w="9525">
            <a:noFill/>
            <a:miter lim="800000"/>
            <a:headEnd/>
            <a:tailEnd/>
          </a:ln>
        </p:spPr>
        <p:txBody>
          <a:bodyPr/>
          <a:lstStyle/>
          <a:p>
            <a:pPr marL="365125" indent="-255588" algn="just">
              <a:spcBef>
                <a:spcPts val="400"/>
              </a:spcBef>
              <a:buClr>
                <a:schemeClr val="accent1"/>
              </a:buClr>
              <a:buSzPct val="68000"/>
              <a:buFont typeface="Arial" charset="0"/>
              <a:buChar char="•"/>
            </a:pPr>
            <a:r>
              <a:rPr lang="ru-RU" sz="2200">
                <a:latin typeface="Lucida Sans Unicode" pitchFamily="34" charset="0"/>
              </a:rPr>
              <a:t>Иванов приехал на шестой день. Его встретил сын Петр; сейчас Петрушке шел уже двенадцатый год, и отец не сразу узнал своего ребенка в серьезном подростке, который казался старше своего возраста. Отец увидел, что Петр был малорослый и худощавый мальчуган, но зато головастый, лобастый, и лицо у него было спокойное, словно бы уже привычное к житейским заботам, а маленькие карие глаза его глядели на белый свет сумрачно и недовольно, как будто повсюду они видели один непорядок. Одет-обут Петрушка был аккуратно: башмаки на нем были поношенные, но еще годные, штаны и куртка старые, переделанные из отцовской гражданской одежды, но без прорех — где нужно, там заштопано, где потребно, там положена латка, и весь Петрушка походил на маленького, небогатого, но исправного мужичка. Отец удивился и вздохнул.</a:t>
            </a:r>
          </a:p>
        </p:txBody>
      </p:sp>
      <p:sp>
        <p:nvSpPr>
          <p:cNvPr id="6" name="Заголовок 1"/>
          <p:cNvSpPr txBox="1">
            <a:spLocks/>
          </p:cNvSpPr>
          <p:nvPr/>
        </p:nvSpPr>
        <p:spPr>
          <a:xfrm>
            <a:off x="10517579" y="5490306"/>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7</a:t>
            </a:r>
          </a:p>
        </p:txBody>
      </p:sp>
    </p:spTree>
  </p:cSld>
  <p:clrMapOvr>
    <a:masterClrMapping/>
  </p:clrMapOvr>
  <p:transition spd="med" advClick="0" advTm="4977">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1252538"/>
            <a:ext cx="10972800" cy="441325"/>
          </a:xfrm>
        </p:spPr>
        <p:txBody>
          <a:bodyPr>
            <a:normAutofit fontScale="92500" lnSpcReduction="10000"/>
          </a:bodyPr>
          <a:lstStyle/>
          <a:p>
            <a:pPr marL="365760" indent="-256032" algn="ctr" eaLnBrk="1" fontAlgn="auto" hangingPunct="1">
              <a:spcAft>
                <a:spcPts val="0"/>
              </a:spcAft>
              <a:buFont typeface="Wingdings 3"/>
              <a:buNone/>
              <a:defRPr/>
            </a:pPr>
            <a:r>
              <a:rPr lang="ru-RU" dirty="0" smtClean="0"/>
              <a:t>Назови автора и произведение</a:t>
            </a:r>
            <a:endParaRPr lang="ru-RU" dirty="0"/>
          </a:p>
        </p:txBody>
      </p:sp>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литературного героя по портрету</a:t>
            </a:r>
            <a:endParaRPr lang="ru-RU" dirty="0"/>
          </a:p>
        </p:txBody>
      </p:sp>
      <p:sp>
        <p:nvSpPr>
          <p:cNvPr id="51203" name="Содержимое 1"/>
          <p:cNvSpPr txBox="1">
            <a:spLocks/>
          </p:cNvSpPr>
          <p:nvPr/>
        </p:nvSpPr>
        <p:spPr bwMode="auto">
          <a:xfrm>
            <a:off x="681038" y="1903413"/>
            <a:ext cx="10972800" cy="4040187"/>
          </a:xfrm>
          <a:prstGeom prst="rect">
            <a:avLst/>
          </a:prstGeom>
          <a:noFill/>
          <a:ln w="9525">
            <a:noFill/>
            <a:miter lim="800000"/>
            <a:headEnd/>
            <a:tailEnd/>
          </a:ln>
        </p:spPr>
        <p:txBody>
          <a:bodyPr/>
          <a:lstStyle/>
          <a:p>
            <a:pPr marL="365125" indent="-255588" algn="just">
              <a:spcBef>
                <a:spcPts val="400"/>
              </a:spcBef>
              <a:buClr>
                <a:schemeClr val="accent1"/>
              </a:buClr>
              <a:buSzPct val="68000"/>
              <a:buFont typeface="Arial" charset="0"/>
              <a:buChar char="•"/>
            </a:pPr>
            <a:r>
              <a:rPr lang="ru-RU" sz="2800">
                <a:latin typeface="Lucida Sans Unicode" pitchFamily="34" charset="0"/>
              </a:rPr>
              <a:t>Бедная старушка жена, привыкшая уже к таким поступкам своего мужа, печально глядела, сидя на лавке. Она не смела ничего говорить; но, услышавши о таком страшном для нее решении, она не могла удержаться от слез; взглянула на детей своих, с которыми угрожала такая скорая разлука, - и никто бы не мог описать всей безмолвной силы ее горести, которая, казалось, трепетала в глазах ее и в судорожно сжатых губах.</a:t>
            </a:r>
          </a:p>
        </p:txBody>
      </p:sp>
      <p:sp>
        <p:nvSpPr>
          <p:cNvPr id="6" name="Заголовок 1"/>
          <p:cNvSpPr txBox="1">
            <a:spLocks/>
          </p:cNvSpPr>
          <p:nvPr/>
        </p:nvSpPr>
        <p:spPr>
          <a:xfrm>
            <a:off x="10517579" y="5490306"/>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8</a:t>
            </a:r>
          </a:p>
        </p:txBody>
      </p:sp>
    </p:spTree>
  </p:cSld>
  <p:clrMapOvr>
    <a:masterClrMapping/>
  </p:clrMapOvr>
  <p:transition spd="med" advClick="0" advTm="4977">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Содержимое 3" descr="0_2fb35_34df561f_XL.jpg"/>
          <p:cNvPicPr>
            <a:picLocks noGrp="1" noChangeAspect="1"/>
          </p:cNvPicPr>
          <p:nvPr>
            <p:ph idx="1"/>
          </p:nvPr>
        </p:nvPicPr>
        <p:blipFill>
          <a:blip r:embed="rId2"/>
          <a:srcRect/>
          <a:stretch>
            <a:fillRect/>
          </a:stretch>
        </p:blipFill>
        <p:spPr>
          <a:xfrm>
            <a:off x="4289425" y="1481138"/>
            <a:ext cx="3613150" cy="4525962"/>
          </a:xfrm>
        </p:spPr>
      </p:pic>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2</a:t>
            </a:r>
          </a:p>
        </p:txBody>
      </p:sp>
    </p:spTree>
  </p:cSld>
  <p:clrMapOvr>
    <a:masterClrMapping/>
  </p:clrMapOvr>
  <p:transition spd="med" advClick="0" advTm="5242">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1252538"/>
            <a:ext cx="10972800" cy="441325"/>
          </a:xfrm>
        </p:spPr>
        <p:txBody>
          <a:bodyPr>
            <a:normAutofit fontScale="92500" lnSpcReduction="10000"/>
          </a:bodyPr>
          <a:lstStyle/>
          <a:p>
            <a:pPr marL="365760" indent="-256032" algn="ctr" eaLnBrk="1" fontAlgn="auto" hangingPunct="1">
              <a:spcAft>
                <a:spcPts val="0"/>
              </a:spcAft>
              <a:buFont typeface="Wingdings 3"/>
              <a:buNone/>
              <a:defRPr/>
            </a:pPr>
            <a:r>
              <a:rPr lang="ru-RU" dirty="0" smtClean="0"/>
              <a:t>Назови автора и произведение</a:t>
            </a:r>
            <a:endParaRPr lang="ru-RU" dirty="0"/>
          </a:p>
        </p:txBody>
      </p:sp>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литературного героя по портрету</a:t>
            </a:r>
            <a:endParaRPr lang="ru-RU" dirty="0"/>
          </a:p>
        </p:txBody>
      </p:sp>
      <p:sp>
        <p:nvSpPr>
          <p:cNvPr id="53251" name="Содержимое 1"/>
          <p:cNvSpPr txBox="1">
            <a:spLocks/>
          </p:cNvSpPr>
          <p:nvPr/>
        </p:nvSpPr>
        <p:spPr bwMode="auto">
          <a:xfrm>
            <a:off x="681038" y="1903413"/>
            <a:ext cx="10972800" cy="4040187"/>
          </a:xfrm>
          <a:prstGeom prst="rect">
            <a:avLst/>
          </a:prstGeom>
          <a:noFill/>
          <a:ln w="9525">
            <a:noFill/>
            <a:miter lim="800000"/>
            <a:headEnd/>
            <a:tailEnd/>
          </a:ln>
        </p:spPr>
        <p:txBody>
          <a:bodyPr/>
          <a:lstStyle/>
          <a:p>
            <a:pPr algn="just"/>
            <a:r>
              <a:rPr lang="ru-RU" sz="1900">
                <a:latin typeface="Lucida Sans Unicode" pitchFamily="34" charset="0"/>
              </a:rPr>
              <a:t>Меньшой брат его … имел чувства несколько живее и как-то более развиты. Он учился охотнее и без напряжения, с каким обыкновенно принимается тяжелый и сильный характер. Он был более изобретатель, нежели его брат; чаще являлся предводителем довольно опасного предприятия и иногда с помощью изобретательного ума своего умел увертываться от наказания …</a:t>
            </a:r>
          </a:p>
          <a:p>
            <a:pPr algn="just"/>
            <a:r>
              <a:rPr lang="ru-RU" sz="1900">
                <a:latin typeface="Lucida Sans Unicode" pitchFamily="34" charset="0"/>
              </a:rPr>
              <a:t>Он также кипел жаждою подвига, но вместе с нею душа его была доступна и другим чувствам. Потребность любви вспыхнула в нем живо, когда он перешел за восемнадцать лет. Женщина чаще стала представляться горячим мечтам его. Он, слушая философические диспуты, видел ее поминутно, свежую, черноокую, нежную. Пред ним беспрерывно мелькали ее сверкающие, упругие перси; нежная, прекрасная, вся обнаженная рука; самое платье, облипавшее вокруг ее свежих, девственных и вместе мощных членов, дышало в мечтах его каким-то невыразимым сладострастием. Он тщательно скрывал от своих товарищей эти движения страстной юношеской души, потому что в тогдашний век было стыдно и бесчестно думать козаку о женщине и любви, не отведав битвы.</a:t>
            </a:r>
          </a:p>
        </p:txBody>
      </p:sp>
      <p:sp>
        <p:nvSpPr>
          <p:cNvPr id="6" name="Заголовок 1"/>
          <p:cNvSpPr txBox="1">
            <a:spLocks/>
          </p:cNvSpPr>
          <p:nvPr/>
        </p:nvSpPr>
        <p:spPr>
          <a:xfrm>
            <a:off x="10842052" y="5755340"/>
            <a:ext cx="1349948" cy="1102659"/>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9</a:t>
            </a:r>
          </a:p>
        </p:txBody>
      </p:sp>
    </p:spTree>
  </p:cSld>
  <p:clrMapOvr>
    <a:masterClrMapping/>
  </p:clrMapOvr>
  <p:transition spd="med" advClick="0" advTm="4977">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1252538"/>
            <a:ext cx="10972800" cy="441325"/>
          </a:xfrm>
        </p:spPr>
        <p:txBody>
          <a:bodyPr>
            <a:normAutofit fontScale="92500" lnSpcReduction="10000"/>
          </a:bodyPr>
          <a:lstStyle/>
          <a:p>
            <a:pPr marL="365760" indent="-256032" algn="ctr" eaLnBrk="1" fontAlgn="auto" hangingPunct="1">
              <a:spcAft>
                <a:spcPts val="0"/>
              </a:spcAft>
              <a:buFont typeface="Wingdings 3"/>
              <a:buNone/>
              <a:defRPr/>
            </a:pPr>
            <a:r>
              <a:rPr lang="ru-RU" dirty="0" smtClean="0"/>
              <a:t>Назови автора и произведение</a:t>
            </a:r>
            <a:endParaRPr lang="ru-RU" dirty="0"/>
          </a:p>
        </p:txBody>
      </p:sp>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литературного героя по портрету</a:t>
            </a:r>
            <a:endParaRPr lang="ru-RU" dirty="0"/>
          </a:p>
        </p:txBody>
      </p:sp>
      <p:sp>
        <p:nvSpPr>
          <p:cNvPr id="55299" name="Содержимое 1"/>
          <p:cNvSpPr txBox="1">
            <a:spLocks/>
          </p:cNvSpPr>
          <p:nvPr/>
        </p:nvSpPr>
        <p:spPr bwMode="auto">
          <a:xfrm>
            <a:off x="681038" y="1903413"/>
            <a:ext cx="10972800" cy="4040187"/>
          </a:xfrm>
          <a:prstGeom prst="rect">
            <a:avLst/>
          </a:prstGeom>
          <a:noFill/>
          <a:ln w="9525">
            <a:noFill/>
            <a:miter lim="800000"/>
            <a:headEnd/>
            <a:tailEnd/>
          </a:ln>
        </p:spPr>
        <p:txBody>
          <a:bodyPr/>
          <a:lstStyle/>
          <a:p>
            <a:pPr marL="365125" indent="-255588" algn="just">
              <a:spcBef>
                <a:spcPts val="400"/>
              </a:spcBef>
              <a:buClr>
                <a:schemeClr val="accent1"/>
              </a:buClr>
              <a:buSzPct val="68000"/>
              <a:buFont typeface="Arial" charset="0"/>
              <a:buChar char="•"/>
            </a:pPr>
            <a:r>
              <a:rPr lang="ru-RU" sz="1800">
                <a:latin typeface="Lucida Sans Unicode" pitchFamily="34" charset="0"/>
              </a:rPr>
              <a:t>Когда грузчики, бросив работать, рассыпались по гавани шумными группами, покупая себе у торговок разную снедь и усаживаясь обедать тут же, на мостовой, в тенистых уголках, - появился … , старый травленый волк, хорошо знакомый гаванскому люду, заядлый пьяница и ловкий, смелый вор. Он был бос, в старых, вытертых плисовых штанах, без шапки, в грязной ситцевой рубахе с разорванным воротом, открывавшим его сухие и угловатые кости, обтянутые коричневой кожей. По всклокоченным черным с проседью волосам и смятому, острому, хищному лицу было видно, что он только что проснулся. В одном буром усе у него торчала соломина, другая соломина запуталась в щетине левой бритой щеки, а за ухо он заткнул себе маленькую, только что сорванную ветку липы. Длинный, костлявый, немного сутулый, он медленно шагал по камням и, поводя своим горбатым, хищным носом, кидал вокруг себя острые взгляды, поблескивая холодными серыми глазами и высматривая кого-то среди грузчиков. Его бурые усы, густые и длинные, то и дело вздрагивали, как у кота, а заложенные за спину руки потирали одна другую, нервно перекручиваясь длинными, кривыми и цепкими пальцами.</a:t>
            </a:r>
          </a:p>
        </p:txBody>
      </p:sp>
      <p:sp>
        <p:nvSpPr>
          <p:cNvPr id="6" name="Заголовок 1"/>
          <p:cNvSpPr txBox="1">
            <a:spLocks/>
          </p:cNvSpPr>
          <p:nvPr/>
        </p:nvSpPr>
        <p:spPr>
          <a:xfrm>
            <a:off x="10517579" y="5490306"/>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10</a:t>
            </a:r>
          </a:p>
        </p:txBody>
      </p:sp>
    </p:spTree>
  </p:cSld>
  <p:clrMapOvr>
    <a:masterClrMapping/>
  </p:clrMapOvr>
  <p:transition spd="med" advClick="0" advTm="4977">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eaLnBrk="1" fontAlgn="auto" hangingPunct="1">
              <a:spcAft>
                <a:spcPts val="0"/>
              </a:spcAft>
              <a:defRPr/>
            </a:pPr>
            <a:r>
              <a:rPr lang="ru-RU" dirty="0" smtClean="0"/>
              <a:t>Определи жанр литературного произведения</a:t>
            </a:r>
            <a:endParaRPr lang="ru-RU" dirty="0"/>
          </a:p>
        </p:txBody>
      </p:sp>
      <p:sp>
        <p:nvSpPr>
          <p:cNvPr id="57346" name="Содержимое 1"/>
          <p:cNvSpPr txBox="1">
            <a:spLocks/>
          </p:cNvSpPr>
          <p:nvPr/>
        </p:nvSpPr>
        <p:spPr bwMode="auto">
          <a:xfrm>
            <a:off x="681038" y="1903413"/>
            <a:ext cx="10972800" cy="4040187"/>
          </a:xfrm>
          <a:prstGeom prst="rect">
            <a:avLst/>
          </a:prstGeom>
          <a:noFill/>
          <a:ln w="9525">
            <a:noFill/>
            <a:miter lim="800000"/>
            <a:headEnd/>
            <a:tailEnd/>
          </a:ln>
        </p:spPr>
        <p:txBody>
          <a:bodyPr/>
          <a:lstStyle/>
          <a:p>
            <a:pPr marL="365125" indent="-255588" algn="just">
              <a:spcBef>
                <a:spcPts val="400"/>
              </a:spcBef>
              <a:buClr>
                <a:schemeClr val="accent1"/>
              </a:buClr>
              <a:buSzPct val="68000"/>
              <a:buFont typeface="Arial" charset="0"/>
              <a:buChar char="•"/>
            </a:pPr>
            <a:endParaRPr lang="ru-RU">
              <a:latin typeface="Lucida Sans Unicode" pitchFamily="34" charset="0"/>
            </a:endParaRPr>
          </a:p>
        </p:txBody>
      </p:sp>
      <p:sp>
        <p:nvSpPr>
          <p:cNvPr id="9" name="Содержимое 8"/>
          <p:cNvSpPr>
            <a:spLocks noGrp="1"/>
          </p:cNvSpPr>
          <p:nvPr>
            <p:ph idx="1"/>
          </p:nvPr>
        </p:nvSpPr>
        <p:spPr>
          <a:xfrm>
            <a:off x="8666163" y="1616075"/>
            <a:ext cx="2827337" cy="4525963"/>
          </a:xfrm>
        </p:spPr>
        <p:txBody>
          <a:bodyPr>
            <a:normAutofit fontScale="77500" lnSpcReduction="20000"/>
          </a:bodyPr>
          <a:lstStyle/>
          <a:p>
            <a:pPr marL="624078" indent="-514350" eaLnBrk="1" fontAlgn="auto" hangingPunct="1">
              <a:spcAft>
                <a:spcPts val="0"/>
              </a:spcAft>
              <a:buFont typeface="+mj-lt"/>
              <a:buAutoNum type="arabicPeriod"/>
              <a:defRPr/>
            </a:pPr>
            <a:r>
              <a:rPr lang="ru-RU" dirty="0" smtClean="0"/>
              <a:t>Повесть</a:t>
            </a:r>
          </a:p>
          <a:p>
            <a:pPr marL="624078" indent="-514350" eaLnBrk="1" fontAlgn="auto" hangingPunct="1">
              <a:spcAft>
                <a:spcPts val="0"/>
              </a:spcAft>
              <a:buFont typeface="+mj-lt"/>
              <a:buAutoNum type="arabicPeriod"/>
              <a:defRPr/>
            </a:pPr>
            <a:r>
              <a:rPr lang="ru-RU" dirty="0" smtClean="0"/>
              <a:t>Рассказ</a:t>
            </a:r>
          </a:p>
          <a:p>
            <a:pPr marL="624078" indent="-514350" eaLnBrk="1" fontAlgn="auto" hangingPunct="1">
              <a:spcAft>
                <a:spcPts val="0"/>
              </a:spcAft>
              <a:buFont typeface="+mj-lt"/>
              <a:buAutoNum type="arabicPeriod"/>
              <a:defRPr/>
            </a:pPr>
            <a:r>
              <a:rPr lang="ru-RU" dirty="0" smtClean="0"/>
              <a:t>Драма</a:t>
            </a:r>
          </a:p>
          <a:p>
            <a:pPr marL="624078" indent="-514350" eaLnBrk="1" fontAlgn="auto" hangingPunct="1">
              <a:spcAft>
                <a:spcPts val="0"/>
              </a:spcAft>
              <a:buFont typeface="+mj-lt"/>
              <a:buAutoNum type="arabicPeriod"/>
              <a:defRPr/>
            </a:pPr>
            <a:r>
              <a:rPr lang="ru-RU" dirty="0" smtClean="0"/>
              <a:t>Элегия</a:t>
            </a:r>
          </a:p>
          <a:p>
            <a:pPr marL="624078" indent="-514350" eaLnBrk="1" fontAlgn="auto" hangingPunct="1">
              <a:spcAft>
                <a:spcPts val="0"/>
              </a:spcAft>
              <a:buFont typeface="+mj-lt"/>
              <a:buAutoNum type="arabicPeriod"/>
              <a:defRPr/>
            </a:pPr>
            <a:r>
              <a:rPr lang="ru-RU" dirty="0" smtClean="0"/>
              <a:t>Стихотворение</a:t>
            </a:r>
          </a:p>
          <a:p>
            <a:pPr marL="624078" indent="-514350" eaLnBrk="1" fontAlgn="auto" hangingPunct="1">
              <a:spcAft>
                <a:spcPts val="0"/>
              </a:spcAft>
              <a:buFont typeface="+mj-lt"/>
              <a:buAutoNum type="arabicPeriod"/>
              <a:defRPr/>
            </a:pPr>
            <a:r>
              <a:rPr lang="ru-RU" dirty="0" smtClean="0"/>
              <a:t>Баллада</a:t>
            </a:r>
          </a:p>
          <a:p>
            <a:pPr marL="624078" indent="-514350" eaLnBrk="1" fontAlgn="auto" hangingPunct="1">
              <a:spcAft>
                <a:spcPts val="0"/>
              </a:spcAft>
              <a:buFont typeface="+mj-lt"/>
              <a:buAutoNum type="arabicPeriod"/>
              <a:defRPr/>
            </a:pPr>
            <a:r>
              <a:rPr lang="ru-RU" dirty="0" smtClean="0"/>
              <a:t>Роман     </a:t>
            </a:r>
          </a:p>
          <a:p>
            <a:pPr marL="624078" indent="-514350" eaLnBrk="1" fontAlgn="auto" hangingPunct="1">
              <a:spcAft>
                <a:spcPts val="0"/>
              </a:spcAft>
              <a:buFont typeface="+mj-lt"/>
              <a:buAutoNum type="arabicPeriod"/>
              <a:defRPr/>
            </a:pPr>
            <a:r>
              <a:rPr lang="ru-RU" dirty="0" smtClean="0"/>
              <a:t>Сказ</a:t>
            </a:r>
          </a:p>
          <a:p>
            <a:pPr marL="624078" indent="-514350" eaLnBrk="1" fontAlgn="auto" hangingPunct="1">
              <a:spcAft>
                <a:spcPts val="0"/>
              </a:spcAft>
              <a:buFont typeface="+mj-lt"/>
              <a:buAutoNum type="arabicPeriod"/>
              <a:defRPr/>
            </a:pPr>
            <a:r>
              <a:rPr lang="ru-RU" dirty="0" smtClean="0"/>
              <a:t>Песня</a:t>
            </a:r>
          </a:p>
          <a:p>
            <a:pPr marL="624078" indent="-514350" eaLnBrk="1" fontAlgn="auto" hangingPunct="1">
              <a:spcAft>
                <a:spcPts val="0"/>
              </a:spcAft>
              <a:buFont typeface="+mj-lt"/>
              <a:buAutoNum type="arabicPeriod"/>
              <a:defRPr/>
            </a:pPr>
            <a:r>
              <a:rPr lang="ru-RU" dirty="0" smtClean="0"/>
              <a:t>Басня</a:t>
            </a:r>
          </a:p>
          <a:p>
            <a:pPr marL="624078" indent="-514350" eaLnBrk="1" fontAlgn="auto" hangingPunct="1">
              <a:spcAft>
                <a:spcPts val="0"/>
              </a:spcAft>
              <a:buFont typeface="+mj-lt"/>
              <a:buAutoNum type="arabicPeriod"/>
              <a:defRPr/>
            </a:pPr>
            <a:r>
              <a:rPr lang="ru-RU" dirty="0" smtClean="0"/>
              <a:t>Очерк</a:t>
            </a:r>
          </a:p>
          <a:p>
            <a:pPr marL="624078" indent="-514350" eaLnBrk="1" fontAlgn="auto" hangingPunct="1">
              <a:spcAft>
                <a:spcPts val="0"/>
              </a:spcAft>
              <a:buFont typeface="+mj-lt"/>
              <a:buAutoNum type="arabicPeriod"/>
              <a:defRPr/>
            </a:pPr>
            <a:r>
              <a:rPr lang="ru-RU" dirty="0" smtClean="0"/>
              <a:t>Поэма       </a:t>
            </a:r>
          </a:p>
          <a:p>
            <a:pPr marL="624078" indent="-514350" eaLnBrk="1" fontAlgn="auto" hangingPunct="1">
              <a:spcAft>
                <a:spcPts val="0"/>
              </a:spcAft>
              <a:buFont typeface="+mj-lt"/>
              <a:buAutoNum type="arabicPeriod"/>
              <a:defRPr/>
            </a:pPr>
            <a:r>
              <a:rPr lang="ru-RU" dirty="0" smtClean="0"/>
              <a:t>Комедия</a:t>
            </a:r>
            <a:endParaRPr lang="ru-RU" dirty="0"/>
          </a:p>
        </p:txBody>
      </p:sp>
      <p:sp>
        <p:nvSpPr>
          <p:cNvPr id="57348" name="Содержимое 8"/>
          <p:cNvSpPr txBox="1">
            <a:spLocks/>
          </p:cNvSpPr>
          <p:nvPr/>
        </p:nvSpPr>
        <p:spPr bwMode="auto">
          <a:xfrm>
            <a:off x="506413" y="1589088"/>
            <a:ext cx="7920037" cy="4557712"/>
          </a:xfrm>
          <a:prstGeom prst="rect">
            <a:avLst/>
          </a:prstGeom>
          <a:noFill/>
          <a:ln w="9525">
            <a:noFill/>
            <a:miter lim="800000"/>
            <a:headEnd/>
            <a:tailEnd/>
          </a:ln>
        </p:spPr>
        <p:txBody>
          <a:bodyPr/>
          <a:lstStyle/>
          <a:p>
            <a:pPr marL="457200" indent="-457200">
              <a:buFont typeface="Lucida Sans Unicode" pitchFamily="34" charset="0"/>
              <a:buAutoNum type="arabicPeriod"/>
            </a:pPr>
            <a:r>
              <a:rPr lang="ru-RU" sz="2200">
                <a:latin typeface="Lucida Sans Unicode" pitchFamily="34" charset="0"/>
              </a:rPr>
              <a:t>П.П.  Бажов «Медной  горы  Хозяйка»                            </a:t>
            </a:r>
          </a:p>
          <a:p>
            <a:pPr marL="457200" indent="-457200">
              <a:buFont typeface="Lucida Sans Unicode" pitchFamily="34" charset="0"/>
              <a:buAutoNum type="arabicPeriod"/>
            </a:pPr>
            <a:r>
              <a:rPr lang="ru-RU" sz="2200">
                <a:latin typeface="Lucida Sans Unicode" pitchFamily="34" charset="0"/>
              </a:rPr>
              <a:t>И.А.Крылов «Ворона  и  Лисица»                                            </a:t>
            </a:r>
          </a:p>
          <a:p>
            <a:pPr marL="457200" indent="-457200">
              <a:buFont typeface="Lucida Sans Unicode" pitchFamily="34" charset="0"/>
              <a:buAutoNum type="arabicPeriod"/>
            </a:pPr>
            <a:r>
              <a:rPr lang="ru-RU" sz="2200">
                <a:latin typeface="Lucida Sans Unicode" pitchFamily="34" charset="0"/>
              </a:rPr>
              <a:t>Н.В.Гоголь «Вечера  на  хуторе близ  Диканьки»</a:t>
            </a:r>
          </a:p>
          <a:p>
            <a:pPr marL="457200" indent="-457200">
              <a:buFont typeface="Lucida Sans Unicode" pitchFamily="34" charset="0"/>
              <a:buAutoNum type="arabicPeriod"/>
            </a:pPr>
            <a:r>
              <a:rPr lang="ru-RU" sz="2200">
                <a:latin typeface="Lucida Sans Unicode" pitchFamily="34" charset="0"/>
              </a:rPr>
              <a:t>У.Шекспир «Ромео и Джульетта»</a:t>
            </a:r>
          </a:p>
          <a:p>
            <a:pPr marL="457200" indent="-457200">
              <a:buFont typeface="Lucida Sans Unicode" pitchFamily="34" charset="0"/>
              <a:buAutoNum type="arabicPeriod"/>
            </a:pPr>
            <a:r>
              <a:rPr lang="ru-RU" sz="2200">
                <a:latin typeface="Lucida Sans Unicode" pitchFamily="34" charset="0"/>
              </a:rPr>
              <a:t>Д.И.Фонвизин «Недоросль»</a:t>
            </a:r>
          </a:p>
          <a:p>
            <a:pPr marL="457200" indent="-457200">
              <a:buFont typeface="Lucida Sans Unicode" pitchFamily="34" charset="0"/>
              <a:buAutoNum type="arabicPeriod"/>
            </a:pPr>
            <a:r>
              <a:rPr lang="ru-RU" sz="2200">
                <a:latin typeface="Lucida Sans Unicode" pitchFamily="34" charset="0"/>
              </a:rPr>
              <a:t>А.Т.  Твардовский «Василий  Теркин»</a:t>
            </a:r>
          </a:p>
          <a:p>
            <a:pPr marL="457200" indent="-457200">
              <a:buFont typeface="Lucida Sans Unicode" pitchFamily="34" charset="0"/>
              <a:buAutoNum type="arabicPeriod"/>
            </a:pPr>
            <a:r>
              <a:rPr lang="ru-RU" sz="2200">
                <a:latin typeface="Lucida Sans Unicode" pitchFamily="34" charset="0"/>
              </a:rPr>
              <a:t>М.Ю. Лермонтов «Бородино» </a:t>
            </a:r>
          </a:p>
          <a:p>
            <a:pPr marL="457200" indent="-457200">
              <a:buFont typeface="Lucida Sans Unicode" pitchFamily="34" charset="0"/>
              <a:buAutoNum type="arabicPeriod"/>
            </a:pPr>
            <a:r>
              <a:rPr lang="ru-RU" sz="2200">
                <a:latin typeface="Lucida Sans Unicode" pitchFamily="34" charset="0"/>
              </a:rPr>
              <a:t>А.П.Платонов «Юшка»</a:t>
            </a:r>
          </a:p>
          <a:p>
            <a:pPr marL="457200" indent="-457200">
              <a:buFont typeface="Lucida Sans Unicode" pitchFamily="34" charset="0"/>
              <a:buAutoNum type="arabicPeriod"/>
            </a:pPr>
            <a:r>
              <a:rPr lang="ru-RU" sz="2200">
                <a:latin typeface="Lucida Sans Unicode" pitchFamily="34" charset="0"/>
              </a:rPr>
              <a:t>Ф.И.Тютчев «Неохотно  и  несмело»</a:t>
            </a:r>
          </a:p>
          <a:p>
            <a:pPr marL="457200" indent="-457200">
              <a:buFont typeface="Lucida Sans Unicode" pitchFamily="34" charset="0"/>
              <a:buAutoNum type="arabicPeriod"/>
            </a:pPr>
            <a:r>
              <a:rPr lang="ru-RU" sz="2200">
                <a:latin typeface="Lucida Sans Unicode" pitchFamily="34" charset="0"/>
              </a:rPr>
              <a:t>Ф.М. Достоевский  «Преступление  и  наказание»</a:t>
            </a:r>
          </a:p>
          <a:p>
            <a:pPr marL="457200" indent="-457200">
              <a:buFont typeface="Lucida Sans Unicode" pitchFamily="34" charset="0"/>
              <a:buAutoNum type="arabicPeriod"/>
            </a:pPr>
            <a:r>
              <a:rPr lang="ru-RU" sz="2200">
                <a:latin typeface="Lucida Sans Unicode" pitchFamily="34" charset="0"/>
              </a:rPr>
              <a:t>К.М.Симонов «Я  убит  подо Ржевом…»</a:t>
            </a:r>
          </a:p>
          <a:p>
            <a:pPr marL="457200" indent="-457200">
              <a:buFont typeface="Lucida Sans Unicode" pitchFamily="34" charset="0"/>
              <a:buAutoNum type="arabicPeriod"/>
            </a:pPr>
            <a:r>
              <a:rPr lang="ru-RU" sz="2200">
                <a:latin typeface="Lucida Sans Unicode" pitchFamily="34" charset="0"/>
              </a:rPr>
              <a:t>А.П.Чехов «Лошадиная  фамилия»                                         </a:t>
            </a:r>
          </a:p>
          <a:p>
            <a:pPr marL="457200" indent="-457200">
              <a:buFont typeface="Lucida Sans Unicode" pitchFamily="34" charset="0"/>
              <a:buAutoNum type="arabicPeriod"/>
            </a:pPr>
            <a:r>
              <a:rPr lang="ru-RU" sz="2200">
                <a:latin typeface="Lucida Sans Unicode" pitchFamily="34" charset="0"/>
              </a:rPr>
              <a:t>В.А.Жуковский «Сельское кладбище»</a:t>
            </a:r>
          </a:p>
        </p:txBody>
      </p:sp>
    </p:spTree>
  </p:cSld>
  <p:clrMapOvr>
    <a:masterClrMapping/>
  </p:clrMapOvr>
  <p:transition spd="med" advClick="0" advTm="4977">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eaLnBrk="1" fontAlgn="auto" hangingPunct="1">
              <a:spcAft>
                <a:spcPts val="0"/>
              </a:spcAft>
              <a:defRPr/>
            </a:pPr>
            <a:r>
              <a:rPr lang="ru-RU" dirty="0" smtClean="0"/>
              <a:t>Определи жанр литературного произведения</a:t>
            </a:r>
            <a:endParaRPr lang="ru-RU" dirty="0"/>
          </a:p>
        </p:txBody>
      </p:sp>
      <p:sp>
        <p:nvSpPr>
          <p:cNvPr id="59394" name="Содержимое 1"/>
          <p:cNvSpPr txBox="1">
            <a:spLocks/>
          </p:cNvSpPr>
          <p:nvPr/>
        </p:nvSpPr>
        <p:spPr bwMode="auto">
          <a:xfrm>
            <a:off x="681038" y="1903413"/>
            <a:ext cx="10972800" cy="4040187"/>
          </a:xfrm>
          <a:prstGeom prst="rect">
            <a:avLst/>
          </a:prstGeom>
          <a:noFill/>
          <a:ln w="9525">
            <a:noFill/>
            <a:miter lim="800000"/>
            <a:headEnd/>
            <a:tailEnd/>
          </a:ln>
        </p:spPr>
        <p:txBody>
          <a:bodyPr/>
          <a:lstStyle/>
          <a:p>
            <a:pPr marL="365125" indent="-255588" algn="just">
              <a:spcBef>
                <a:spcPts val="400"/>
              </a:spcBef>
              <a:buClr>
                <a:schemeClr val="accent1"/>
              </a:buClr>
              <a:buSzPct val="68000"/>
              <a:buFont typeface="Arial" charset="0"/>
              <a:buChar char="•"/>
            </a:pPr>
            <a:endParaRPr lang="ru-RU">
              <a:latin typeface="Lucida Sans Unicode" pitchFamily="34" charset="0"/>
            </a:endParaRPr>
          </a:p>
        </p:txBody>
      </p:sp>
      <p:sp>
        <p:nvSpPr>
          <p:cNvPr id="9" name="Содержимое 8"/>
          <p:cNvSpPr>
            <a:spLocks noGrp="1"/>
          </p:cNvSpPr>
          <p:nvPr>
            <p:ph idx="1"/>
          </p:nvPr>
        </p:nvSpPr>
        <p:spPr>
          <a:xfrm>
            <a:off x="8470900" y="1616075"/>
            <a:ext cx="3022600" cy="4730750"/>
          </a:xfrm>
        </p:spPr>
        <p:txBody>
          <a:bodyPr>
            <a:normAutofit fontScale="85000" lnSpcReduction="20000"/>
          </a:bodyPr>
          <a:lstStyle/>
          <a:p>
            <a:pPr marL="624078" indent="-514350" eaLnBrk="1" fontAlgn="auto" hangingPunct="1">
              <a:spcAft>
                <a:spcPts val="0"/>
              </a:spcAft>
              <a:buFont typeface="+mj-lt"/>
              <a:buAutoNum type="arabicPeriod"/>
              <a:defRPr/>
            </a:pPr>
            <a:r>
              <a:rPr lang="ru-RU" dirty="0" smtClean="0"/>
              <a:t>Повесть</a:t>
            </a:r>
          </a:p>
          <a:p>
            <a:pPr marL="624078" indent="-514350" eaLnBrk="1" fontAlgn="auto" hangingPunct="1">
              <a:spcAft>
                <a:spcPts val="0"/>
              </a:spcAft>
              <a:buFont typeface="+mj-lt"/>
              <a:buAutoNum type="arabicPeriod"/>
              <a:defRPr/>
            </a:pPr>
            <a:r>
              <a:rPr lang="ru-RU" dirty="0" smtClean="0"/>
              <a:t>Рассказ</a:t>
            </a:r>
          </a:p>
          <a:p>
            <a:pPr marL="624078" indent="-514350" eaLnBrk="1" fontAlgn="auto" hangingPunct="1">
              <a:spcAft>
                <a:spcPts val="0"/>
              </a:spcAft>
              <a:buFont typeface="+mj-lt"/>
              <a:buAutoNum type="arabicPeriod"/>
              <a:defRPr/>
            </a:pPr>
            <a:r>
              <a:rPr lang="ru-RU" dirty="0" smtClean="0"/>
              <a:t>Поэма</a:t>
            </a:r>
          </a:p>
          <a:p>
            <a:pPr marL="624078" indent="-514350" eaLnBrk="1" fontAlgn="auto" hangingPunct="1">
              <a:spcAft>
                <a:spcPts val="0"/>
              </a:spcAft>
              <a:buFont typeface="+mj-lt"/>
              <a:buAutoNum type="arabicPeriod"/>
              <a:defRPr/>
            </a:pPr>
            <a:r>
              <a:rPr lang="ru-RU" dirty="0" smtClean="0"/>
              <a:t>Сказ</a:t>
            </a:r>
          </a:p>
          <a:p>
            <a:pPr marL="624078" indent="-514350" eaLnBrk="1" fontAlgn="auto" hangingPunct="1">
              <a:spcAft>
                <a:spcPts val="0"/>
              </a:spcAft>
              <a:buFont typeface="+mj-lt"/>
              <a:buAutoNum type="arabicPeriod"/>
              <a:defRPr/>
            </a:pPr>
            <a:r>
              <a:rPr lang="ru-RU" dirty="0" smtClean="0"/>
              <a:t>Сказка</a:t>
            </a:r>
          </a:p>
          <a:p>
            <a:pPr marL="624078" indent="-514350" eaLnBrk="1" fontAlgn="auto" hangingPunct="1">
              <a:spcAft>
                <a:spcPts val="0"/>
              </a:spcAft>
              <a:buFont typeface="+mj-lt"/>
              <a:buAutoNum type="arabicPeriod"/>
              <a:defRPr/>
            </a:pPr>
            <a:r>
              <a:rPr lang="ru-RU" dirty="0" smtClean="0"/>
              <a:t>Стихотворение</a:t>
            </a:r>
          </a:p>
          <a:p>
            <a:pPr marL="624078" indent="-514350" eaLnBrk="1" fontAlgn="auto" hangingPunct="1">
              <a:spcAft>
                <a:spcPts val="0"/>
              </a:spcAft>
              <a:buFont typeface="+mj-lt"/>
              <a:buAutoNum type="arabicPeriod"/>
              <a:defRPr/>
            </a:pPr>
            <a:r>
              <a:rPr lang="ru-RU" dirty="0" smtClean="0"/>
              <a:t>Басня</a:t>
            </a:r>
          </a:p>
          <a:p>
            <a:pPr marL="624078" indent="-514350" eaLnBrk="1" fontAlgn="auto" hangingPunct="1">
              <a:spcAft>
                <a:spcPts val="0"/>
              </a:spcAft>
              <a:buFont typeface="+mj-lt"/>
              <a:buAutoNum type="arabicPeriod"/>
              <a:defRPr/>
            </a:pPr>
            <a:r>
              <a:rPr lang="ru-RU" dirty="0" smtClean="0"/>
              <a:t>Роман</a:t>
            </a:r>
          </a:p>
          <a:p>
            <a:pPr marL="624078" indent="-514350" eaLnBrk="1" fontAlgn="auto" hangingPunct="1">
              <a:spcAft>
                <a:spcPts val="0"/>
              </a:spcAft>
              <a:buFont typeface="+mj-lt"/>
              <a:buAutoNum type="arabicPeriod"/>
              <a:defRPr/>
            </a:pPr>
            <a:r>
              <a:rPr lang="ru-RU" dirty="0" smtClean="0"/>
              <a:t>Песня</a:t>
            </a:r>
          </a:p>
          <a:p>
            <a:pPr marL="624078" indent="-514350" eaLnBrk="1" fontAlgn="auto" hangingPunct="1">
              <a:spcAft>
                <a:spcPts val="0"/>
              </a:spcAft>
              <a:buFont typeface="+mj-lt"/>
              <a:buAutoNum type="arabicPeriod"/>
              <a:defRPr/>
            </a:pPr>
            <a:r>
              <a:rPr lang="ru-RU" dirty="0" smtClean="0"/>
              <a:t>Миф</a:t>
            </a:r>
          </a:p>
          <a:p>
            <a:pPr marL="624078" indent="-514350" eaLnBrk="1" fontAlgn="auto" hangingPunct="1">
              <a:spcAft>
                <a:spcPts val="0"/>
              </a:spcAft>
              <a:buFont typeface="+mj-lt"/>
              <a:buAutoNum type="arabicPeriod"/>
              <a:defRPr/>
            </a:pPr>
            <a:r>
              <a:rPr lang="ru-RU" dirty="0" smtClean="0"/>
              <a:t>Элегия</a:t>
            </a:r>
          </a:p>
          <a:p>
            <a:pPr marL="624078" indent="-514350" eaLnBrk="1" fontAlgn="auto" hangingPunct="1">
              <a:spcAft>
                <a:spcPts val="0"/>
              </a:spcAft>
              <a:buFont typeface="+mj-lt"/>
              <a:buAutoNum type="arabicPeriod"/>
              <a:defRPr/>
            </a:pPr>
            <a:r>
              <a:rPr lang="ru-RU" dirty="0" smtClean="0"/>
              <a:t>Былина</a:t>
            </a:r>
          </a:p>
          <a:p>
            <a:pPr marL="624078" indent="-514350" eaLnBrk="1" fontAlgn="auto" hangingPunct="1">
              <a:spcAft>
                <a:spcPts val="0"/>
              </a:spcAft>
              <a:buFont typeface="+mj-lt"/>
              <a:buAutoNum type="arabicPeriod"/>
              <a:defRPr/>
            </a:pPr>
            <a:r>
              <a:rPr lang="ru-RU" dirty="0" smtClean="0"/>
              <a:t>Эпопея</a:t>
            </a:r>
            <a:endParaRPr lang="ru-RU" dirty="0"/>
          </a:p>
        </p:txBody>
      </p:sp>
      <p:sp>
        <p:nvSpPr>
          <p:cNvPr id="59396" name="Содержимое 8"/>
          <p:cNvSpPr txBox="1">
            <a:spLocks/>
          </p:cNvSpPr>
          <p:nvPr/>
        </p:nvSpPr>
        <p:spPr bwMode="auto">
          <a:xfrm>
            <a:off x="255588" y="1589088"/>
            <a:ext cx="8551862" cy="4462462"/>
          </a:xfrm>
          <a:prstGeom prst="rect">
            <a:avLst/>
          </a:prstGeom>
          <a:noFill/>
          <a:ln w="9525">
            <a:noFill/>
            <a:miter lim="800000"/>
            <a:headEnd/>
            <a:tailEnd/>
          </a:ln>
        </p:spPr>
        <p:txBody>
          <a:bodyPr/>
          <a:lstStyle/>
          <a:p>
            <a:pPr marL="457200" indent="-457200" algn="just">
              <a:buFont typeface="Lucida Sans Unicode" pitchFamily="34" charset="0"/>
              <a:buAutoNum type="arabicPeriod"/>
            </a:pPr>
            <a:r>
              <a:rPr lang="ru-RU" sz="2200">
                <a:latin typeface="Lucida Sans Unicode" pitchFamily="34" charset="0"/>
              </a:rPr>
              <a:t>«Скотный  двор  царя Авгия»</a:t>
            </a:r>
          </a:p>
          <a:p>
            <a:pPr marL="457200" indent="-457200" algn="just">
              <a:buFont typeface="Lucida Sans Unicode" pitchFamily="34" charset="0"/>
              <a:buAutoNum type="arabicPeriod"/>
            </a:pPr>
            <a:r>
              <a:rPr lang="ru-RU" sz="2200">
                <a:latin typeface="Lucida Sans Unicode" pitchFamily="34" charset="0"/>
              </a:rPr>
              <a:t>Н.М.Карамзин «Бедная  Лиза»</a:t>
            </a:r>
          </a:p>
          <a:p>
            <a:pPr marL="457200" indent="-457200" algn="just">
              <a:buFont typeface="Lucida Sans Unicode" pitchFamily="34" charset="0"/>
              <a:buAutoNum type="arabicPeriod"/>
            </a:pPr>
            <a:r>
              <a:rPr lang="ru-RU" sz="2200">
                <a:latin typeface="Lucida Sans Unicode" pitchFamily="34" charset="0"/>
              </a:rPr>
              <a:t>«Илья  Муромец  и  Соловей – Разбойник»</a:t>
            </a:r>
          </a:p>
          <a:p>
            <a:pPr marL="457200" indent="-457200" algn="just">
              <a:buFont typeface="Lucida Sans Unicode" pitchFamily="34" charset="0"/>
              <a:buAutoNum type="arabicPeriod"/>
            </a:pPr>
            <a:r>
              <a:rPr lang="ru-RU" sz="2200">
                <a:latin typeface="Lucida Sans Unicode" pitchFamily="34" charset="0"/>
              </a:rPr>
              <a:t>М.Горький «Старуха Изергиль»                                                </a:t>
            </a:r>
          </a:p>
          <a:p>
            <a:pPr marL="457200" indent="-457200" algn="just">
              <a:buFont typeface="Lucida Sans Unicode" pitchFamily="34" charset="0"/>
              <a:buAutoNum type="arabicPeriod"/>
            </a:pPr>
            <a:r>
              <a:rPr lang="ru-RU" sz="2200">
                <a:latin typeface="Lucida Sans Unicode" pitchFamily="34" charset="0"/>
              </a:rPr>
              <a:t>М.Ю.Лермонтов  «Мцыри»</a:t>
            </a:r>
          </a:p>
          <a:p>
            <a:pPr marL="457200" indent="-457200" algn="just">
              <a:buFont typeface="Lucida Sans Unicode" pitchFamily="34" charset="0"/>
              <a:buAutoNum type="arabicPeriod"/>
            </a:pPr>
            <a:r>
              <a:rPr lang="ru-RU" sz="2200">
                <a:latin typeface="Lucida Sans Unicode" pitchFamily="34" charset="0"/>
              </a:rPr>
              <a:t>М.Ю.Лермонтов «Три  пальмы»</a:t>
            </a:r>
          </a:p>
          <a:p>
            <a:pPr marL="457200" indent="-457200" algn="just">
              <a:buFont typeface="Lucida Sans Unicode" pitchFamily="34" charset="0"/>
              <a:buAutoNum type="arabicPeriod"/>
            </a:pPr>
            <a:r>
              <a:rPr lang="ru-RU" sz="2200">
                <a:latin typeface="Lucida Sans Unicode" pitchFamily="34" charset="0"/>
              </a:rPr>
              <a:t>Л.Н.Толстой «После  бала»</a:t>
            </a:r>
          </a:p>
          <a:p>
            <a:pPr marL="457200" indent="-457200" algn="just">
              <a:buFont typeface="Lucida Sans Unicode" pitchFamily="34" charset="0"/>
              <a:buAutoNum type="arabicPeriod"/>
            </a:pPr>
            <a:r>
              <a:rPr lang="ru-RU" sz="2200">
                <a:latin typeface="Lucida Sans Unicode" pitchFamily="34" charset="0"/>
              </a:rPr>
              <a:t>Х.К.Андерсен «Снежная  королева»</a:t>
            </a:r>
          </a:p>
          <a:p>
            <a:pPr marL="457200" indent="-457200" algn="just">
              <a:buFont typeface="Lucida Sans Unicode" pitchFamily="34" charset="0"/>
              <a:buAutoNum type="arabicPeriod"/>
            </a:pPr>
            <a:r>
              <a:rPr lang="ru-RU" sz="2200">
                <a:latin typeface="Lucida Sans Unicode" pitchFamily="34" charset="0"/>
              </a:rPr>
              <a:t>Л.Н.Толстой «Война  и  мир»</a:t>
            </a:r>
          </a:p>
          <a:p>
            <a:pPr marL="457200" indent="-457200" algn="just">
              <a:buFont typeface="Lucida Sans Unicode" pitchFamily="34" charset="0"/>
              <a:buAutoNum type="arabicPeriod"/>
            </a:pPr>
            <a:r>
              <a:rPr lang="ru-RU" sz="2200">
                <a:latin typeface="Lucida Sans Unicode" pitchFamily="34" charset="0"/>
              </a:rPr>
              <a:t>И.А.Крылов «Волк  на  псарне»</a:t>
            </a:r>
          </a:p>
          <a:p>
            <a:pPr marL="457200" indent="-457200" algn="just">
              <a:buFont typeface="Lucida Sans Unicode" pitchFamily="34" charset="0"/>
              <a:buAutoNum type="arabicPeriod"/>
            </a:pPr>
            <a:r>
              <a:rPr lang="ru-RU" sz="2200">
                <a:latin typeface="Lucida Sans Unicode" pitchFamily="34" charset="0"/>
              </a:rPr>
              <a:t>А.А.Фет «Уснуло озеро»</a:t>
            </a:r>
          </a:p>
          <a:p>
            <a:pPr marL="457200" indent="-457200" algn="just">
              <a:buFont typeface="Lucida Sans Unicode" pitchFamily="34" charset="0"/>
              <a:buAutoNum type="arabicPeriod"/>
            </a:pPr>
            <a:r>
              <a:rPr lang="ru-RU" sz="2200">
                <a:latin typeface="Lucida Sans Unicode" pitchFamily="34" charset="0"/>
              </a:rPr>
              <a:t>Н.С.Лесков «Левша»</a:t>
            </a:r>
          </a:p>
          <a:p>
            <a:pPr marL="457200" indent="-457200" algn="just">
              <a:buFont typeface="Lucida Sans Unicode" pitchFamily="34" charset="0"/>
              <a:buAutoNum type="arabicPeriod"/>
            </a:pPr>
            <a:r>
              <a:rPr lang="ru-RU" sz="2200">
                <a:latin typeface="Lucida Sans Unicode" pitchFamily="34" charset="0"/>
              </a:rPr>
              <a:t>А.С. Пушкин «Капитанская дочка»</a:t>
            </a:r>
          </a:p>
          <a:p>
            <a:pPr marL="457200" indent="-457200" algn="just">
              <a:buFont typeface="Arial" charset="0"/>
              <a:buChar char="•"/>
            </a:pPr>
            <a:endParaRPr lang="ru-RU" sz="2200">
              <a:latin typeface="Lucida Sans Unicode" pitchFamily="34" charset="0"/>
            </a:endParaRPr>
          </a:p>
        </p:txBody>
      </p:sp>
    </p:spTree>
  </p:cSld>
  <p:clrMapOvr>
    <a:masterClrMapping/>
  </p:clrMapOvr>
  <p:transition spd="med" advClick="0" advTm="4977">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69913" y="1090613"/>
            <a:ext cx="10972800" cy="455612"/>
          </a:xfrm>
        </p:spPr>
        <p:txBody>
          <a:bodyPr>
            <a:normAutofit fontScale="92500" lnSpcReduction="10000"/>
          </a:bodyPr>
          <a:lstStyle/>
          <a:p>
            <a:pPr marL="365760" indent="-256032" algn="ctr" eaLnBrk="1" fontAlgn="auto" hangingPunct="1">
              <a:spcAft>
                <a:spcPts val="0"/>
              </a:spcAft>
              <a:buFont typeface="Wingdings 3"/>
              <a:buNone/>
              <a:defRPr/>
            </a:pPr>
            <a:r>
              <a:rPr lang="ru-RU" dirty="0" smtClean="0"/>
              <a:t>По комедии А. С. </a:t>
            </a:r>
            <a:r>
              <a:rPr lang="ru-RU" dirty="0" err="1" smtClean="0"/>
              <a:t>Грибоедова</a:t>
            </a:r>
            <a:r>
              <a:rPr lang="ru-RU" dirty="0" smtClean="0"/>
              <a:t> «Горе от ума».</a:t>
            </a:r>
            <a:endParaRPr lang="ru-RU" dirty="0"/>
          </a:p>
        </p:txBody>
      </p:sp>
      <p:sp>
        <p:nvSpPr>
          <p:cNvPr id="3" name="Заголовок 2"/>
          <p:cNvSpPr>
            <a:spLocks noGrp="1"/>
          </p:cNvSpPr>
          <p:nvPr>
            <p:ph type="title"/>
          </p:nvPr>
        </p:nvSpPr>
        <p:spPr/>
        <p:txBody>
          <a:bodyPr/>
          <a:lstStyle/>
          <a:p>
            <a:pPr algn="ctr" eaLnBrk="1" fontAlgn="auto" hangingPunct="1">
              <a:spcAft>
                <a:spcPts val="0"/>
              </a:spcAft>
              <a:defRPr/>
            </a:pPr>
            <a:r>
              <a:rPr lang="ru-RU" dirty="0" smtClean="0"/>
              <a:t>Продолжи фразу и узнай героя</a:t>
            </a:r>
            <a:endParaRPr lang="ru-RU" dirty="0"/>
          </a:p>
        </p:txBody>
      </p:sp>
      <p:sp>
        <p:nvSpPr>
          <p:cNvPr id="61443" name="Содержимое 1"/>
          <p:cNvSpPr txBox="1">
            <a:spLocks/>
          </p:cNvSpPr>
          <p:nvPr/>
        </p:nvSpPr>
        <p:spPr bwMode="auto">
          <a:xfrm>
            <a:off x="592138" y="1519238"/>
            <a:ext cx="11026775" cy="4640262"/>
          </a:xfrm>
          <a:prstGeom prst="rect">
            <a:avLst/>
          </a:prstGeom>
          <a:noFill/>
          <a:ln w="9525">
            <a:noFill/>
            <a:miter lim="800000"/>
            <a:headEnd/>
            <a:tailEnd/>
          </a:ln>
        </p:spPr>
        <p:txBody>
          <a:bodyPr/>
          <a:lstStyle/>
          <a:p>
            <a:pPr marL="342900" indent="-342900" algn="just"/>
            <a:r>
              <a:rPr lang="ru-RU" sz="1700">
                <a:latin typeface="Lucida Sans Unicode" pitchFamily="34" charset="0"/>
              </a:rPr>
              <a:t>1) 	Дома  новы , а …………………………………………….(                          )</a:t>
            </a:r>
          </a:p>
          <a:p>
            <a:pPr marL="342900" indent="-342900" algn="just"/>
            <a:r>
              <a:rPr lang="ru-RU" sz="1700">
                <a:latin typeface="Lucida Sans Unicode" pitchFamily="34" charset="0"/>
              </a:rPr>
              <a:t>2)	Сказал  бы  я, во-первых:  не  блажи,</a:t>
            </a:r>
          </a:p>
          <a:p>
            <a:pPr marL="342900" indent="-342900" algn="just"/>
            <a:r>
              <a:rPr lang="ru-RU" sz="1700">
                <a:latin typeface="Lucida Sans Unicode" pitchFamily="34" charset="0"/>
              </a:rPr>
              <a:t>	Именьем  ,брат, не  управляй  оплошно,</a:t>
            </a:r>
          </a:p>
          <a:p>
            <a:pPr marL="342900" indent="-342900" algn="just"/>
            <a:r>
              <a:rPr lang="ru-RU" sz="1700">
                <a:latin typeface="Lucida Sans Unicode" pitchFamily="34" charset="0"/>
              </a:rPr>
              <a:t>	А ,главное, …………………………………………………….(                            )</a:t>
            </a:r>
          </a:p>
          <a:p>
            <a:pPr marL="342900" indent="-342900" algn="just"/>
            <a:r>
              <a:rPr lang="ru-RU" sz="1700">
                <a:latin typeface="Lucida Sans Unicode" pitchFamily="34" charset="0"/>
              </a:rPr>
              <a:t>3)	Мне  завещал  отец:</a:t>
            </a:r>
          </a:p>
          <a:p>
            <a:pPr marL="342900" indent="-342900" algn="just"/>
            <a:r>
              <a:rPr lang="ru-RU" sz="1700">
                <a:latin typeface="Lucida Sans Unicode" pitchFamily="34" charset="0"/>
              </a:rPr>
              <a:t>	Во-первых, угождать  всем  людям  без  изъятья –</a:t>
            </a:r>
          </a:p>
          <a:p>
            <a:pPr marL="342900" indent="-342900" algn="just"/>
            <a:r>
              <a:rPr lang="ru-RU" sz="1700">
                <a:latin typeface="Lucida Sans Unicode" pitchFamily="34" charset="0"/>
              </a:rPr>
              <a:t>	Хозяину , где………………………………………………….,</a:t>
            </a:r>
          </a:p>
          <a:p>
            <a:pPr marL="342900" indent="-342900" algn="just"/>
            <a:r>
              <a:rPr lang="ru-RU" sz="1700">
                <a:latin typeface="Lucida Sans Unicode" pitchFamily="34" charset="0"/>
              </a:rPr>
              <a:t>	Начальнику, с кем …………………………………………,</a:t>
            </a:r>
          </a:p>
          <a:p>
            <a:pPr marL="342900" indent="-342900" algn="just"/>
            <a:r>
              <a:rPr lang="ru-RU" sz="1700">
                <a:latin typeface="Lucida Sans Unicode" pitchFamily="34" charset="0"/>
              </a:rPr>
              <a:t>	Слуге  его , который…………………………………………..,</a:t>
            </a:r>
          </a:p>
          <a:p>
            <a:pPr marL="342900" indent="-342900" algn="just"/>
            <a:r>
              <a:rPr lang="ru-RU" sz="1700">
                <a:latin typeface="Lucida Sans Unicode" pitchFamily="34" charset="0"/>
              </a:rPr>
              <a:t>	 Швейцару, дворнику,  для  избежанья  зла,</a:t>
            </a:r>
          </a:p>
          <a:p>
            <a:pPr marL="342900" indent="-342900" algn="just"/>
            <a:r>
              <a:rPr lang="ru-RU" sz="1700">
                <a:latin typeface="Lucida Sans Unicode" pitchFamily="34" charset="0"/>
              </a:rPr>
              <a:t>	 Собаке дворника , чтоб  ……………………………………(                    )</a:t>
            </a:r>
          </a:p>
          <a:p>
            <a:pPr marL="342900" indent="-342900" algn="just"/>
            <a:r>
              <a:rPr lang="ru-RU" sz="1700">
                <a:latin typeface="Lucida Sans Unicode" pitchFamily="34" charset="0"/>
              </a:rPr>
              <a:t>4)	 Грех  не  беда , ………………………………………. (                         )</a:t>
            </a:r>
          </a:p>
          <a:p>
            <a:pPr marL="342900" indent="-342900" algn="just"/>
            <a:r>
              <a:rPr lang="ru-RU" sz="1700">
                <a:latin typeface="Lucida Sans Unicode" pitchFamily="34" charset="0"/>
              </a:rPr>
              <a:t>5)	 Ах!  Матушка,  не  довершай  удара</a:t>
            </a:r>
          </a:p>
          <a:p>
            <a:pPr marL="342900" indent="-342900" algn="just"/>
            <a:r>
              <a:rPr lang="ru-RU" sz="1700">
                <a:latin typeface="Lucida Sans Unicode" pitchFamily="34" charset="0"/>
              </a:rPr>
              <a:t>	 Кто  беден  ………………………………………………………(                          )</a:t>
            </a:r>
          </a:p>
          <a:p>
            <a:pPr marL="342900" indent="-342900" algn="just"/>
            <a:r>
              <a:rPr lang="ru-RU" sz="1700">
                <a:latin typeface="Lucida Sans Unicode" pitchFamily="34" charset="0"/>
              </a:rPr>
              <a:t>6)	 Что  нынче ,так  же,  как  издревле,</a:t>
            </a:r>
          </a:p>
          <a:p>
            <a:pPr marL="342900" indent="-342900" algn="just"/>
            <a:r>
              <a:rPr lang="ru-RU" sz="1700">
                <a:latin typeface="Lucida Sans Unicode" pitchFamily="34" charset="0"/>
              </a:rPr>
              <a:t>	 Хлопочут  набирать  учителей  полки, </a:t>
            </a:r>
          </a:p>
          <a:p>
            <a:pPr marL="342900" indent="-342900" algn="just"/>
            <a:r>
              <a:rPr lang="ru-RU" sz="1700">
                <a:latin typeface="Lucida Sans Unicode" pitchFamily="34" charset="0"/>
              </a:rPr>
              <a:t>	 Числом ………………………………………………………………………….? (                                 )</a:t>
            </a:r>
          </a:p>
          <a:p>
            <a:pPr marL="342900" indent="-342900" algn="just"/>
            <a:r>
              <a:rPr lang="ru-RU" sz="1700">
                <a:latin typeface="Lucida Sans Unicode" pitchFamily="34" charset="0"/>
              </a:rPr>
              <a:t>7)	 Ах!  Злые  языки  …………………………………………………(                                  )</a:t>
            </a:r>
          </a:p>
        </p:txBody>
      </p:sp>
    </p:spTree>
  </p:cSld>
  <p:clrMapOvr>
    <a:masterClrMapping/>
  </p:clrMapOvr>
  <p:transition spd="med" advClick="0" advTm="4977">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69913" y="1090613"/>
            <a:ext cx="10972800" cy="455612"/>
          </a:xfrm>
        </p:spPr>
        <p:txBody>
          <a:bodyPr>
            <a:normAutofit fontScale="92500" lnSpcReduction="10000"/>
          </a:bodyPr>
          <a:lstStyle/>
          <a:p>
            <a:pPr marL="365760" indent="-256032" algn="ctr" eaLnBrk="1" fontAlgn="auto" hangingPunct="1">
              <a:spcAft>
                <a:spcPts val="0"/>
              </a:spcAft>
              <a:buFont typeface="Wingdings 3"/>
              <a:buNone/>
              <a:defRPr/>
            </a:pPr>
            <a:r>
              <a:rPr lang="ru-RU" dirty="0" smtClean="0"/>
              <a:t>По комедии А. С. </a:t>
            </a:r>
            <a:r>
              <a:rPr lang="ru-RU" dirty="0" err="1" smtClean="0"/>
              <a:t>Грибоедова</a:t>
            </a:r>
            <a:r>
              <a:rPr lang="ru-RU" dirty="0" smtClean="0"/>
              <a:t> «Горе от ума».</a:t>
            </a:r>
            <a:endParaRPr lang="ru-RU" dirty="0"/>
          </a:p>
        </p:txBody>
      </p:sp>
      <p:sp>
        <p:nvSpPr>
          <p:cNvPr id="3" name="Заголовок 2"/>
          <p:cNvSpPr>
            <a:spLocks noGrp="1"/>
          </p:cNvSpPr>
          <p:nvPr>
            <p:ph type="title"/>
          </p:nvPr>
        </p:nvSpPr>
        <p:spPr/>
        <p:txBody>
          <a:bodyPr/>
          <a:lstStyle/>
          <a:p>
            <a:pPr algn="ctr" eaLnBrk="1" fontAlgn="auto" hangingPunct="1">
              <a:spcAft>
                <a:spcPts val="0"/>
              </a:spcAft>
              <a:defRPr/>
            </a:pPr>
            <a:r>
              <a:rPr lang="ru-RU" dirty="0" smtClean="0"/>
              <a:t>Продолжи фразу и узнай героя</a:t>
            </a:r>
            <a:endParaRPr lang="ru-RU" dirty="0"/>
          </a:p>
        </p:txBody>
      </p:sp>
      <p:sp>
        <p:nvSpPr>
          <p:cNvPr id="63491" name="Содержимое 1"/>
          <p:cNvSpPr txBox="1">
            <a:spLocks/>
          </p:cNvSpPr>
          <p:nvPr/>
        </p:nvSpPr>
        <p:spPr bwMode="auto">
          <a:xfrm>
            <a:off x="592138" y="1519238"/>
            <a:ext cx="11026775" cy="4640262"/>
          </a:xfrm>
          <a:prstGeom prst="rect">
            <a:avLst/>
          </a:prstGeom>
          <a:noFill/>
          <a:ln w="9525">
            <a:noFill/>
            <a:miter lim="800000"/>
            <a:headEnd/>
            <a:tailEnd/>
          </a:ln>
        </p:spPr>
        <p:txBody>
          <a:bodyPr/>
          <a:lstStyle/>
          <a:p>
            <a:r>
              <a:rPr lang="ru-RU" sz="2000">
                <a:latin typeface="Lucida Sans Unicode" pitchFamily="34" charset="0"/>
              </a:rPr>
              <a:t>1.Служить  бы  рад ,……………………………………………….(                             )</a:t>
            </a:r>
          </a:p>
          <a:p>
            <a:r>
              <a:rPr lang="ru-RU" sz="2000">
                <a:latin typeface="Lucida Sans Unicode" pitchFamily="34" charset="0"/>
              </a:rPr>
              <a:t>2. Обычай  мой  такой:</a:t>
            </a:r>
          </a:p>
          <a:p>
            <a:r>
              <a:rPr lang="ru-RU" sz="2000">
                <a:latin typeface="Lucida Sans Unicode" pitchFamily="34" charset="0"/>
              </a:rPr>
              <a:t>Подписано, ………………………………………………………… (                              )</a:t>
            </a:r>
          </a:p>
          <a:p>
            <a:r>
              <a:rPr lang="ru-RU" sz="2000">
                <a:latin typeface="Lucida Sans Unicode" pitchFamily="34" charset="0"/>
              </a:rPr>
              <a:t>3.  Друг.  Нельзя  ли  для прогулок</a:t>
            </a:r>
          </a:p>
          <a:p>
            <a:r>
              <a:rPr lang="ru-RU" sz="2000">
                <a:latin typeface="Lucida Sans Unicode" pitchFamily="34" charset="0"/>
              </a:rPr>
              <a:t>Подальше ………………………………………………………….. ?</a:t>
            </a:r>
          </a:p>
          <a:p>
            <a:r>
              <a:rPr lang="ru-RU" sz="2000">
                <a:latin typeface="Lucida Sans Unicode" pitchFamily="34" charset="0"/>
              </a:rPr>
              <a:t>А ты ,сударыня, чуть  из  постели  …………………………,</a:t>
            </a:r>
          </a:p>
          <a:p>
            <a:r>
              <a:rPr lang="ru-RU" sz="2000">
                <a:latin typeface="Lucida Sans Unicode" pitchFamily="34" charset="0"/>
              </a:rPr>
              <a:t>С  мужчиной!  С молодым!  -  Занятье  для  ……………………!</a:t>
            </a:r>
          </a:p>
          <a:p>
            <a:r>
              <a:rPr lang="ru-RU" sz="2000">
                <a:latin typeface="Lucida Sans Unicode" pitchFamily="34" charset="0"/>
              </a:rPr>
              <a:t>Всю ночь  читает  небылицы,</a:t>
            </a:r>
          </a:p>
          <a:p>
            <a:r>
              <a:rPr lang="ru-RU" sz="2000">
                <a:latin typeface="Lucida Sans Unicode" pitchFamily="34" charset="0"/>
              </a:rPr>
              <a:t>И вот ……………………………..! (                                 )</a:t>
            </a:r>
          </a:p>
          <a:p>
            <a:r>
              <a:rPr lang="ru-RU" sz="2000">
                <a:latin typeface="Lucida Sans Unicode" pitchFamily="34" charset="0"/>
              </a:rPr>
              <a:t>4.Шел  в  комнату , ……………………………………. (                      )</a:t>
            </a:r>
          </a:p>
          <a:p>
            <a:r>
              <a:rPr lang="ru-RU" sz="2000">
                <a:latin typeface="Lucida Sans Unicode" pitchFamily="34" charset="0"/>
              </a:rPr>
              <a:t>5. Минуй  нас  пуще  всех  печалей</a:t>
            </a:r>
          </a:p>
          <a:p>
            <a:r>
              <a:rPr lang="ru-RU" sz="2000">
                <a:latin typeface="Lucida Sans Unicode" pitchFamily="34" charset="0"/>
              </a:rPr>
              <a:t>И  ……………………………………………………………………………………. (                      )</a:t>
            </a:r>
          </a:p>
          <a:p>
            <a:r>
              <a:rPr lang="ru-RU" sz="2000">
                <a:latin typeface="Lucida Sans Unicode" pitchFamily="34" charset="0"/>
              </a:rPr>
              <a:t>6.Счастливые  часов   ……………………………(                          )</a:t>
            </a:r>
          </a:p>
          <a:p>
            <a:r>
              <a:rPr lang="ru-RU" sz="2000">
                <a:latin typeface="Lucida Sans Unicode" pitchFamily="34" charset="0"/>
              </a:rPr>
              <a:t>7.Чуть  свет  -  уж  на  ногах! И  ……………………………………………(                        )</a:t>
            </a:r>
          </a:p>
        </p:txBody>
      </p:sp>
    </p:spTree>
  </p:cSld>
  <p:clrMapOvr>
    <a:masterClrMapping/>
  </p:clrMapOvr>
  <p:transition spd="med" advClick="0" advTm="4977">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eaLnBrk="1" fontAlgn="auto" hangingPunct="1">
              <a:spcAft>
                <a:spcPts val="0"/>
              </a:spcAft>
              <a:defRPr/>
            </a:pPr>
            <a:r>
              <a:rPr lang="ru-RU" dirty="0" smtClean="0"/>
              <a:t>Определи род занятий человека по фамилии</a:t>
            </a:r>
            <a:endParaRPr lang="ru-RU" dirty="0"/>
          </a:p>
        </p:txBody>
      </p:sp>
      <p:sp>
        <p:nvSpPr>
          <p:cNvPr id="65538" name="Содержимое 1"/>
          <p:cNvSpPr txBox="1">
            <a:spLocks/>
          </p:cNvSpPr>
          <p:nvPr/>
        </p:nvSpPr>
        <p:spPr bwMode="auto">
          <a:xfrm>
            <a:off x="681038" y="1903413"/>
            <a:ext cx="10972800" cy="4040187"/>
          </a:xfrm>
          <a:prstGeom prst="rect">
            <a:avLst/>
          </a:prstGeom>
          <a:noFill/>
          <a:ln w="9525">
            <a:noFill/>
            <a:miter lim="800000"/>
            <a:headEnd/>
            <a:tailEnd/>
          </a:ln>
        </p:spPr>
        <p:txBody>
          <a:bodyPr/>
          <a:lstStyle/>
          <a:p>
            <a:pPr marL="365125" indent="-255588" algn="just">
              <a:spcBef>
                <a:spcPts val="400"/>
              </a:spcBef>
              <a:buClr>
                <a:schemeClr val="accent1"/>
              </a:buClr>
              <a:buSzPct val="68000"/>
              <a:buFont typeface="Arial" charset="0"/>
              <a:buChar char="•"/>
            </a:pPr>
            <a:endParaRPr lang="ru-RU">
              <a:latin typeface="Lucida Sans Unicode" pitchFamily="34" charset="0"/>
            </a:endParaRPr>
          </a:p>
        </p:txBody>
      </p:sp>
      <p:sp>
        <p:nvSpPr>
          <p:cNvPr id="9" name="Содержимое 8"/>
          <p:cNvSpPr>
            <a:spLocks noGrp="1"/>
          </p:cNvSpPr>
          <p:nvPr>
            <p:ph idx="1"/>
          </p:nvPr>
        </p:nvSpPr>
        <p:spPr>
          <a:xfrm>
            <a:off x="5702300" y="1616075"/>
            <a:ext cx="5791200" cy="4525963"/>
          </a:xfrm>
        </p:spPr>
        <p:txBody>
          <a:bodyPr>
            <a:normAutofit fontScale="85000" lnSpcReduction="20000"/>
          </a:bodyPr>
          <a:lstStyle/>
          <a:p>
            <a:pPr marL="624078" indent="-514350" eaLnBrk="1" fontAlgn="auto" hangingPunct="1">
              <a:spcAft>
                <a:spcPts val="0"/>
              </a:spcAft>
              <a:buFont typeface="+mj-lt"/>
              <a:buAutoNum type="arabicPeriod"/>
              <a:defRPr/>
            </a:pPr>
            <a:r>
              <a:rPr lang="ru-RU" sz="2800" dirty="0" smtClean="0"/>
              <a:t>Был народным странствующим актером</a:t>
            </a:r>
            <a:endParaRPr lang="ru-RU" dirty="0" smtClean="0"/>
          </a:p>
          <a:p>
            <a:pPr marL="624078" indent="-514350" eaLnBrk="1" fontAlgn="auto" hangingPunct="1">
              <a:spcAft>
                <a:spcPts val="0"/>
              </a:spcAft>
              <a:buFont typeface="+mj-lt"/>
              <a:buAutoNum type="arabicPeriod"/>
              <a:defRPr/>
            </a:pPr>
            <a:r>
              <a:rPr lang="ru-RU" sz="2800" dirty="0" smtClean="0"/>
              <a:t>Выделывал кожу</a:t>
            </a:r>
            <a:endParaRPr lang="ru-RU" dirty="0" smtClean="0"/>
          </a:p>
          <a:p>
            <a:pPr marL="624078" indent="-514350" eaLnBrk="1" fontAlgn="auto" hangingPunct="1">
              <a:spcAft>
                <a:spcPts val="0"/>
              </a:spcAft>
              <a:buFont typeface="+mj-lt"/>
              <a:buAutoNum type="arabicPeriod"/>
              <a:defRPr/>
            </a:pPr>
            <a:r>
              <a:rPr lang="ru-RU" sz="2800" dirty="0" smtClean="0"/>
              <a:t>Был возницей, кучером на почтовых лошадях</a:t>
            </a:r>
            <a:endParaRPr lang="ru-RU" dirty="0" smtClean="0"/>
          </a:p>
          <a:p>
            <a:pPr marL="624078" indent="-514350" eaLnBrk="1" fontAlgn="auto" hangingPunct="1">
              <a:spcAft>
                <a:spcPts val="0"/>
              </a:spcAft>
              <a:buFont typeface="+mj-lt"/>
              <a:buAutoNum type="arabicPeriod"/>
              <a:defRPr/>
            </a:pPr>
            <a:r>
              <a:rPr lang="ru-RU" sz="2800" dirty="0" smtClean="0"/>
              <a:t>Прислуживал в господском доме</a:t>
            </a:r>
            <a:endParaRPr lang="ru-RU" dirty="0" smtClean="0"/>
          </a:p>
          <a:p>
            <a:pPr marL="624078" indent="-514350" eaLnBrk="1" fontAlgn="auto" hangingPunct="1">
              <a:spcAft>
                <a:spcPts val="0"/>
              </a:spcAft>
              <a:buFont typeface="+mj-lt"/>
              <a:buAutoNum type="arabicPeriod"/>
              <a:defRPr/>
            </a:pPr>
            <a:r>
              <a:rPr lang="ru-RU" sz="2800" dirty="0" smtClean="0"/>
              <a:t>Управлял уездным городом</a:t>
            </a:r>
            <a:endParaRPr lang="ru-RU" dirty="0" smtClean="0"/>
          </a:p>
          <a:p>
            <a:pPr marL="624078" indent="-514350" eaLnBrk="1" fontAlgn="auto" hangingPunct="1">
              <a:spcAft>
                <a:spcPts val="0"/>
              </a:spcAft>
              <a:buFont typeface="+mj-lt"/>
              <a:buAutoNum type="arabicPeriod"/>
              <a:defRPr/>
            </a:pPr>
            <a:r>
              <a:rPr lang="ru-RU" sz="2800" dirty="0" smtClean="0"/>
              <a:t>Шил тулупы</a:t>
            </a:r>
            <a:endParaRPr lang="ru-RU" dirty="0" smtClean="0"/>
          </a:p>
          <a:p>
            <a:pPr marL="624078" indent="-514350" eaLnBrk="1" fontAlgn="auto" hangingPunct="1">
              <a:spcAft>
                <a:spcPts val="0"/>
              </a:spcAft>
              <a:buFont typeface="+mj-lt"/>
              <a:buAutoNum type="arabicPeriod"/>
              <a:defRPr/>
            </a:pPr>
            <a:r>
              <a:rPr lang="ru-RU" sz="2800" dirty="0" smtClean="0"/>
              <a:t>Служил в церкви</a:t>
            </a:r>
            <a:r>
              <a:rPr lang="ru-RU" dirty="0" smtClean="0"/>
              <a:t>     </a:t>
            </a:r>
          </a:p>
          <a:p>
            <a:pPr marL="624078" indent="-514350" eaLnBrk="1" fontAlgn="auto" hangingPunct="1">
              <a:spcAft>
                <a:spcPts val="0"/>
              </a:spcAft>
              <a:buFont typeface="+mj-lt"/>
              <a:buAutoNum type="arabicPeriod"/>
              <a:defRPr/>
            </a:pPr>
            <a:r>
              <a:rPr lang="ru-RU" sz="2800" dirty="0" smtClean="0"/>
              <a:t>Лепил горшки</a:t>
            </a:r>
            <a:endParaRPr lang="ru-RU" dirty="0" smtClean="0"/>
          </a:p>
          <a:p>
            <a:pPr marL="624078" indent="-514350" eaLnBrk="1" fontAlgn="auto" hangingPunct="1">
              <a:spcAft>
                <a:spcPts val="0"/>
              </a:spcAft>
              <a:buFont typeface="+mj-lt"/>
              <a:buAutoNum type="arabicPeriod"/>
              <a:defRPr/>
            </a:pPr>
            <a:r>
              <a:rPr lang="ru-RU" dirty="0" smtClean="0"/>
              <a:t>Рубил избы</a:t>
            </a:r>
          </a:p>
          <a:p>
            <a:pPr marL="624078" indent="-514350" eaLnBrk="1" fontAlgn="auto" hangingPunct="1">
              <a:spcAft>
                <a:spcPts val="0"/>
              </a:spcAft>
              <a:buFont typeface="+mj-lt"/>
              <a:buAutoNum type="arabicPeriod"/>
              <a:defRPr/>
            </a:pPr>
            <a:r>
              <a:rPr lang="ru-RU" sz="2800" dirty="0" smtClean="0"/>
              <a:t>Продавал зерно и муку</a:t>
            </a:r>
            <a:endParaRPr lang="ru-RU" dirty="0" smtClean="0"/>
          </a:p>
        </p:txBody>
      </p:sp>
      <p:sp>
        <p:nvSpPr>
          <p:cNvPr id="65540" name="Содержимое 8"/>
          <p:cNvSpPr txBox="1">
            <a:spLocks/>
          </p:cNvSpPr>
          <p:nvPr/>
        </p:nvSpPr>
        <p:spPr bwMode="auto">
          <a:xfrm>
            <a:off x="869950" y="1560513"/>
            <a:ext cx="3943350" cy="4651375"/>
          </a:xfrm>
          <a:prstGeom prst="rect">
            <a:avLst/>
          </a:prstGeom>
          <a:noFill/>
          <a:ln w="9525">
            <a:noFill/>
            <a:miter lim="800000"/>
            <a:headEnd/>
            <a:tailEnd/>
          </a:ln>
        </p:spPr>
        <p:txBody>
          <a:bodyPr/>
          <a:lstStyle/>
          <a:p>
            <a:pPr marL="514350" indent="-514350">
              <a:buFont typeface="Lucida Sans Unicode" pitchFamily="34" charset="0"/>
              <a:buAutoNum type="arabicPeriod"/>
            </a:pPr>
            <a:r>
              <a:rPr lang="ru-RU" sz="2800">
                <a:latin typeface="Lucida Sans Unicode" pitchFamily="34" charset="0"/>
              </a:rPr>
              <a:t>Гончаров </a:t>
            </a:r>
          </a:p>
          <a:p>
            <a:pPr marL="514350" indent="-514350">
              <a:buFont typeface="Lucida Sans Unicode" pitchFamily="34" charset="0"/>
              <a:buAutoNum type="arabicPeriod"/>
            </a:pPr>
            <a:r>
              <a:rPr lang="ru-RU" sz="2800">
                <a:latin typeface="Lucida Sans Unicode" pitchFamily="34" charset="0"/>
              </a:rPr>
              <a:t>Городничев</a:t>
            </a:r>
          </a:p>
          <a:p>
            <a:pPr marL="514350" indent="-514350">
              <a:buFont typeface="Lucida Sans Unicode" pitchFamily="34" charset="0"/>
              <a:buAutoNum type="arabicPeriod"/>
            </a:pPr>
            <a:r>
              <a:rPr lang="ru-RU" sz="2800">
                <a:latin typeface="Lucida Sans Unicode" pitchFamily="34" charset="0"/>
              </a:rPr>
              <a:t>Лабазников </a:t>
            </a:r>
          </a:p>
          <a:p>
            <a:pPr marL="514350" indent="-514350">
              <a:buFont typeface="Lucida Sans Unicode" pitchFamily="34" charset="0"/>
              <a:buAutoNum type="arabicPeriod"/>
            </a:pPr>
            <a:r>
              <a:rPr lang="ru-RU" sz="2800">
                <a:latin typeface="Lucida Sans Unicode" pitchFamily="34" charset="0"/>
              </a:rPr>
              <a:t>Плотников</a:t>
            </a:r>
          </a:p>
          <a:p>
            <a:pPr marL="514350" indent="-514350">
              <a:buFont typeface="Lucida Sans Unicode" pitchFamily="34" charset="0"/>
              <a:buAutoNum type="arabicPeriod"/>
            </a:pPr>
            <a:r>
              <a:rPr lang="ru-RU" sz="2800">
                <a:latin typeface="Lucida Sans Unicode" pitchFamily="34" charset="0"/>
              </a:rPr>
              <a:t>Пономарёв</a:t>
            </a:r>
          </a:p>
          <a:p>
            <a:pPr marL="514350" indent="-514350">
              <a:buFont typeface="Lucida Sans Unicode" pitchFamily="34" charset="0"/>
              <a:buAutoNum type="arabicPeriod"/>
            </a:pPr>
            <a:r>
              <a:rPr lang="ru-RU" sz="2800">
                <a:latin typeface="Lucida Sans Unicode" pitchFamily="34" charset="0"/>
              </a:rPr>
              <a:t>Скоморохов</a:t>
            </a:r>
          </a:p>
          <a:p>
            <a:pPr marL="514350" indent="-514350">
              <a:buFont typeface="Lucida Sans Unicode" pitchFamily="34" charset="0"/>
              <a:buAutoNum type="arabicPeriod"/>
            </a:pPr>
            <a:r>
              <a:rPr lang="ru-RU" sz="2800">
                <a:latin typeface="Lucida Sans Unicode" pitchFamily="34" charset="0"/>
              </a:rPr>
              <a:t>Скорняков </a:t>
            </a:r>
          </a:p>
          <a:p>
            <a:pPr marL="514350" indent="-514350">
              <a:buFont typeface="Lucida Sans Unicode" pitchFamily="34" charset="0"/>
              <a:buAutoNum type="arabicPeriod"/>
            </a:pPr>
            <a:r>
              <a:rPr lang="ru-RU" sz="2800">
                <a:latin typeface="Lucida Sans Unicode" pitchFamily="34" charset="0"/>
              </a:rPr>
              <a:t>Сыромятников</a:t>
            </a:r>
          </a:p>
          <a:p>
            <a:pPr marL="514350" indent="-514350">
              <a:buFont typeface="Lucida Sans Unicode" pitchFamily="34" charset="0"/>
              <a:buAutoNum type="arabicPeriod"/>
            </a:pPr>
            <a:r>
              <a:rPr lang="ru-RU" sz="2800">
                <a:latin typeface="Lucida Sans Unicode" pitchFamily="34" charset="0"/>
              </a:rPr>
              <a:t>Холопов</a:t>
            </a:r>
          </a:p>
          <a:p>
            <a:pPr marL="514350" indent="-514350">
              <a:buFont typeface="Lucida Sans Unicode" pitchFamily="34" charset="0"/>
              <a:buAutoNum type="arabicPeriod"/>
            </a:pPr>
            <a:r>
              <a:rPr lang="ru-RU" sz="2800">
                <a:latin typeface="Lucida Sans Unicode" pitchFamily="34" charset="0"/>
              </a:rPr>
              <a:t>Ямщиков</a:t>
            </a:r>
          </a:p>
        </p:txBody>
      </p:sp>
    </p:spTree>
  </p:cSld>
  <p:clrMapOvr>
    <a:masterClrMapping/>
  </p:clrMapOvr>
  <p:transition spd="med" advClick="0" advTm="4977">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eaLnBrk="1" fontAlgn="auto" hangingPunct="1">
              <a:spcAft>
                <a:spcPts val="0"/>
              </a:spcAft>
              <a:defRPr/>
            </a:pPr>
            <a:r>
              <a:rPr lang="ru-RU" dirty="0" smtClean="0"/>
              <a:t>Вспомни пословицу…</a:t>
            </a:r>
            <a:endParaRPr lang="ru-RU" dirty="0"/>
          </a:p>
        </p:txBody>
      </p:sp>
      <p:sp>
        <p:nvSpPr>
          <p:cNvPr id="67586" name="Содержимое 1"/>
          <p:cNvSpPr txBox="1">
            <a:spLocks/>
          </p:cNvSpPr>
          <p:nvPr/>
        </p:nvSpPr>
        <p:spPr bwMode="auto">
          <a:xfrm>
            <a:off x="592138" y="1519238"/>
            <a:ext cx="11026775" cy="4640262"/>
          </a:xfrm>
          <a:prstGeom prst="rect">
            <a:avLst/>
          </a:prstGeom>
          <a:noFill/>
          <a:ln w="9525">
            <a:noFill/>
            <a:miter lim="800000"/>
            <a:headEnd/>
            <a:tailEnd/>
          </a:ln>
        </p:spPr>
        <p:txBody>
          <a:bodyPr/>
          <a:lstStyle/>
          <a:p>
            <a:pPr marL="457200" indent="-457200"/>
            <a:r>
              <a:rPr lang="ru-RU" b="1">
                <a:latin typeface="Lucida Sans Unicode" pitchFamily="34" charset="0"/>
              </a:rPr>
              <a:t>	</a:t>
            </a:r>
            <a:r>
              <a:rPr lang="ru-RU">
                <a:latin typeface="Lucida Sans Unicode" pitchFamily="34" charset="0"/>
              </a:rPr>
              <a:t>Перед вами пословицы и поговорки разных народов.  Кратко сформулируйте их обобщенный смысл. Подберите к ним близкие по смыслу пословицы,  существующие в русском языке.</a:t>
            </a:r>
          </a:p>
          <a:p>
            <a:pPr marL="457200" indent="-457200"/>
            <a:endParaRPr lang="ru-RU">
              <a:latin typeface="Lucida Sans Unicode" pitchFamily="34" charset="0"/>
            </a:endParaRPr>
          </a:p>
          <a:p>
            <a:pPr marL="457200" indent="-457200">
              <a:buFont typeface="Lucida Sans Unicode" pitchFamily="34" charset="0"/>
              <a:buAutoNum type="arabicPeriod"/>
            </a:pPr>
            <a:r>
              <a:rPr lang="ru-RU">
                <a:latin typeface="Lucida Sans Unicode" pitchFamily="34" charset="0"/>
              </a:rPr>
              <a:t>Казахская: Много рук поднимут и тяжкую ношу.</a:t>
            </a:r>
          </a:p>
          <a:p>
            <a:pPr marL="457200" indent="-457200">
              <a:buFont typeface="Lucida Sans Unicode" pitchFamily="34" charset="0"/>
              <a:buAutoNum type="arabicPeriod"/>
            </a:pPr>
            <a:r>
              <a:rPr lang="ru-RU">
                <a:latin typeface="Lucida Sans Unicode" pitchFamily="34" charset="0"/>
              </a:rPr>
              <a:t>Латышская пословица: Мороза бояться – на двор не ходить.</a:t>
            </a:r>
          </a:p>
          <a:p>
            <a:pPr marL="457200" indent="-457200">
              <a:buFont typeface="Lucida Sans Unicode" pitchFamily="34" charset="0"/>
              <a:buAutoNum type="arabicPeriod"/>
            </a:pPr>
            <a:r>
              <a:rPr lang="ru-RU">
                <a:latin typeface="Lucida Sans Unicode" pitchFamily="34" charset="0"/>
              </a:rPr>
              <a:t>Узбекская: Скорпион своих привычек  не меняет.</a:t>
            </a:r>
          </a:p>
          <a:p>
            <a:pPr marL="457200" indent="-457200">
              <a:buFont typeface="Lucida Sans Unicode" pitchFamily="34" charset="0"/>
              <a:buAutoNum type="arabicPeriod"/>
            </a:pPr>
            <a:r>
              <a:rPr lang="ru-RU">
                <a:latin typeface="Lucida Sans Unicode" pitchFamily="34" charset="0"/>
              </a:rPr>
              <a:t>Китайская: Много кормчих – корабль разбивается.</a:t>
            </a:r>
          </a:p>
          <a:p>
            <a:pPr marL="457200" indent="-457200">
              <a:buFont typeface="Lucida Sans Unicode" pitchFamily="34" charset="0"/>
              <a:buAutoNum type="arabicPeriod"/>
            </a:pPr>
            <a:r>
              <a:rPr lang="ru-RU">
                <a:latin typeface="Lucida Sans Unicode" pitchFamily="34" charset="0"/>
              </a:rPr>
              <a:t>Греческая: Верблюд не видит собственного горба, видит лишь горб верблюжонка. </a:t>
            </a:r>
          </a:p>
          <a:p>
            <a:pPr marL="457200" indent="-457200">
              <a:buFont typeface="Lucida Sans Unicode" pitchFamily="34" charset="0"/>
              <a:buAutoNum type="arabicPeriod"/>
            </a:pPr>
            <a:r>
              <a:rPr lang="ru-RU">
                <a:latin typeface="Lucida Sans Unicode" pitchFamily="34" charset="0"/>
              </a:rPr>
              <a:t>Польская: Когда на ладони вырастут волосы.</a:t>
            </a:r>
          </a:p>
        </p:txBody>
      </p:sp>
    </p:spTree>
  </p:cSld>
  <p:clrMapOvr>
    <a:masterClrMapping/>
  </p:clrMapOvr>
  <p:transition spd="med" advClick="0" advTm="4977">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1360488"/>
            <a:ext cx="3035300" cy="4622800"/>
          </a:xfrm>
        </p:spPr>
        <p:txBody>
          <a:bodyPr>
            <a:normAutofit fontScale="25000" lnSpcReduction="20000"/>
          </a:bodyPr>
          <a:lstStyle/>
          <a:p>
            <a:pPr marL="365760" indent="-256032" eaLnBrk="1" fontAlgn="auto" hangingPunct="1">
              <a:spcAft>
                <a:spcPts val="0"/>
              </a:spcAft>
              <a:buFont typeface="Wingdings 3"/>
              <a:buChar char=""/>
              <a:defRPr/>
            </a:pPr>
            <a:r>
              <a:rPr lang="ru-RU" sz="6400" dirty="0" smtClean="0"/>
              <a:t>Узнай писателя</a:t>
            </a:r>
          </a:p>
          <a:p>
            <a:pPr marL="624078" indent="-514350" eaLnBrk="1" fontAlgn="auto" hangingPunct="1">
              <a:spcAft>
                <a:spcPts val="0"/>
              </a:spcAft>
              <a:buFont typeface="+mj-lt"/>
              <a:buAutoNum type="arabicPeriod"/>
              <a:defRPr/>
            </a:pPr>
            <a:r>
              <a:rPr lang="ru-RU" sz="5600" dirty="0" smtClean="0"/>
              <a:t>Жуковский В.А.</a:t>
            </a:r>
          </a:p>
          <a:p>
            <a:pPr marL="624078" indent="-514350" eaLnBrk="1" fontAlgn="auto" hangingPunct="1">
              <a:spcAft>
                <a:spcPts val="0"/>
              </a:spcAft>
              <a:buFont typeface="+mj-lt"/>
              <a:buAutoNum type="arabicPeriod"/>
              <a:defRPr/>
            </a:pPr>
            <a:r>
              <a:rPr lang="ru-RU" sz="5600" dirty="0" smtClean="0"/>
              <a:t>Державин Г.Р.</a:t>
            </a:r>
          </a:p>
          <a:p>
            <a:pPr marL="624078" indent="-514350" eaLnBrk="1" fontAlgn="auto" hangingPunct="1">
              <a:spcAft>
                <a:spcPts val="0"/>
              </a:spcAft>
              <a:buFont typeface="+mj-lt"/>
              <a:buAutoNum type="arabicPeriod"/>
              <a:defRPr/>
            </a:pPr>
            <a:r>
              <a:rPr lang="ru-RU" sz="5600" dirty="0" smtClean="0"/>
              <a:t>Горький М.А.</a:t>
            </a:r>
          </a:p>
          <a:p>
            <a:pPr marL="624078" indent="-514350" eaLnBrk="1" fontAlgn="auto" hangingPunct="1">
              <a:spcAft>
                <a:spcPts val="0"/>
              </a:spcAft>
              <a:buFont typeface="+mj-lt"/>
              <a:buAutoNum type="arabicPeriod"/>
              <a:defRPr/>
            </a:pPr>
            <a:r>
              <a:rPr lang="ru-RU" sz="5600" dirty="0" smtClean="0"/>
              <a:t>Маяковский В.В.</a:t>
            </a:r>
          </a:p>
          <a:p>
            <a:pPr marL="624078" indent="-514350" eaLnBrk="1" fontAlgn="auto" hangingPunct="1">
              <a:spcAft>
                <a:spcPts val="0"/>
              </a:spcAft>
              <a:buFont typeface="+mj-lt"/>
              <a:buAutoNum type="arabicPeriod"/>
              <a:defRPr/>
            </a:pPr>
            <a:r>
              <a:rPr lang="ru-RU" sz="5600" dirty="0" smtClean="0"/>
              <a:t>Блок А.А.</a:t>
            </a:r>
          </a:p>
          <a:p>
            <a:pPr marL="624078" indent="-514350" eaLnBrk="1" fontAlgn="auto" hangingPunct="1">
              <a:spcAft>
                <a:spcPts val="0"/>
              </a:spcAft>
              <a:buFont typeface="+mj-lt"/>
              <a:buAutoNum type="arabicPeriod"/>
              <a:defRPr/>
            </a:pPr>
            <a:r>
              <a:rPr lang="ru-RU" sz="5600" dirty="0" smtClean="0"/>
              <a:t>Солженицын А.И.</a:t>
            </a:r>
          </a:p>
          <a:p>
            <a:pPr marL="624078" indent="-514350" eaLnBrk="1" fontAlgn="auto" hangingPunct="1">
              <a:spcAft>
                <a:spcPts val="0"/>
              </a:spcAft>
              <a:buFont typeface="+mj-lt"/>
              <a:buAutoNum type="arabicPeriod"/>
              <a:defRPr/>
            </a:pPr>
            <a:r>
              <a:rPr lang="ru-RU" sz="5600" dirty="0" smtClean="0"/>
              <a:t>Платонов А.П.</a:t>
            </a:r>
          </a:p>
          <a:p>
            <a:pPr marL="624078" indent="-514350" eaLnBrk="1" fontAlgn="auto" hangingPunct="1">
              <a:spcAft>
                <a:spcPts val="0"/>
              </a:spcAft>
              <a:buFont typeface="+mj-lt"/>
              <a:buAutoNum type="arabicPeriod"/>
              <a:defRPr/>
            </a:pPr>
            <a:r>
              <a:rPr lang="ru-RU" sz="5600" dirty="0" smtClean="0"/>
              <a:t>Пушкин А.С.</a:t>
            </a:r>
          </a:p>
          <a:p>
            <a:pPr marL="624078" indent="-514350" eaLnBrk="1" fontAlgn="auto" hangingPunct="1">
              <a:spcAft>
                <a:spcPts val="0"/>
              </a:spcAft>
              <a:buFont typeface="+mj-lt"/>
              <a:buAutoNum type="arabicPeriod"/>
              <a:defRPr/>
            </a:pPr>
            <a:r>
              <a:rPr lang="ru-RU" sz="5600" dirty="0" smtClean="0"/>
              <a:t>Лермонтов М.Ю.</a:t>
            </a:r>
          </a:p>
          <a:p>
            <a:pPr marL="624078" indent="-514350" eaLnBrk="1" fontAlgn="auto" hangingPunct="1">
              <a:spcAft>
                <a:spcPts val="0"/>
              </a:spcAft>
              <a:buFont typeface="+mj-lt"/>
              <a:buAutoNum type="arabicPeriod"/>
              <a:defRPr/>
            </a:pPr>
            <a:r>
              <a:rPr lang="ru-RU" sz="5600" dirty="0" smtClean="0"/>
              <a:t>Есенин С.А.</a:t>
            </a:r>
          </a:p>
          <a:p>
            <a:pPr marL="624078" indent="-514350" eaLnBrk="1" fontAlgn="auto" hangingPunct="1">
              <a:spcAft>
                <a:spcPts val="0"/>
              </a:spcAft>
              <a:buFont typeface="+mj-lt"/>
              <a:buAutoNum type="arabicPeriod"/>
              <a:defRPr/>
            </a:pPr>
            <a:r>
              <a:rPr lang="ru-RU" sz="5600" dirty="0" smtClean="0"/>
              <a:t>Тургенев И.С.</a:t>
            </a:r>
          </a:p>
          <a:p>
            <a:pPr marL="624078" indent="-514350" eaLnBrk="1" fontAlgn="auto" hangingPunct="1">
              <a:spcAft>
                <a:spcPts val="0"/>
              </a:spcAft>
              <a:buFont typeface="+mj-lt"/>
              <a:buAutoNum type="arabicPeriod"/>
              <a:defRPr/>
            </a:pPr>
            <a:r>
              <a:rPr lang="ru-RU" sz="5600" dirty="0" smtClean="0"/>
              <a:t>Ахматова А.А.</a:t>
            </a:r>
          </a:p>
          <a:p>
            <a:pPr marL="624078" indent="-514350" eaLnBrk="1" fontAlgn="auto" hangingPunct="1">
              <a:spcAft>
                <a:spcPts val="0"/>
              </a:spcAft>
              <a:buFont typeface="+mj-lt"/>
              <a:buAutoNum type="arabicPeriod"/>
              <a:defRPr/>
            </a:pPr>
            <a:r>
              <a:rPr lang="ru-RU" sz="5600" dirty="0" smtClean="0"/>
              <a:t>Фонвизин Д.И.</a:t>
            </a:r>
          </a:p>
          <a:p>
            <a:pPr marL="624078" indent="-514350" eaLnBrk="1" fontAlgn="auto" hangingPunct="1">
              <a:spcAft>
                <a:spcPts val="0"/>
              </a:spcAft>
              <a:buFont typeface="+mj-lt"/>
              <a:buAutoNum type="arabicPeriod"/>
              <a:defRPr/>
            </a:pPr>
            <a:r>
              <a:rPr lang="ru-RU" sz="5600" dirty="0" smtClean="0"/>
              <a:t>Чехов А.П.</a:t>
            </a:r>
          </a:p>
          <a:p>
            <a:pPr marL="624078" indent="-514350" eaLnBrk="1" fontAlgn="auto" hangingPunct="1">
              <a:spcAft>
                <a:spcPts val="0"/>
              </a:spcAft>
              <a:buFont typeface="+mj-lt"/>
              <a:buAutoNum type="arabicPeriod"/>
              <a:defRPr/>
            </a:pPr>
            <a:r>
              <a:rPr lang="ru-RU" sz="5600" dirty="0" smtClean="0"/>
              <a:t>Достоевский Ф.М.</a:t>
            </a:r>
          </a:p>
          <a:p>
            <a:pPr marL="624078" indent="-514350" eaLnBrk="1" fontAlgn="auto" hangingPunct="1">
              <a:spcAft>
                <a:spcPts val="0"/>
              </a:spcAft>
              <a:buFont typeface="+mj-lt"/>
              <a:buAutoNum type="arabicPeriod"/>
              <a:defRPr/>
            </a:pPr>
            <a:r>
              <a:rPr lang="ru-RU" sz="5600" dirty="0" smtClean="0"/>
              <a:t>Гоголь Н.В.</a:t>
            </a:r>
          </a:p>
          <a:p>
            <a:pPr marL="624078" indent="-514350" eaLnBrk="1" fontAlgn="auto" hangingPunct="1">
              <a:spcAft>
                <a:spcPts val="0"/>
              </a:spcAft>
              <a:buFont typeface="+mj-lt"/>
              <a:buAutoNum type="arabicPeriod"/>
              <a:defRPr/>
            </a:pPr>
            <a:r>
              <a:rPr lang="ru-RU" sz="5600" dirty="0" smtClean="0"/>
              <a:t>Некрасов Н.А.</a:t>
            </a:r>
          </a:p>
          <a:p>
            <a:pPr marL="624078" indent="-514350" eaLnBrk="1" fontAlgn="auto" hangingPunct="1">
              <a:spcAft>
                <a:spcPts val="0"/>
              </a:spcAft>
              <a:buFont typeface="+mj-lt"/>
              <a:buAutoNum type="arabicPeriod"/>
              <a:defRPr/>
            </a:pPr>
            <a:r>
              <a:rPr lang="ru-RU" sz="5600" dirty="0" smtClean="0"/>
              <a:t>Крылов И.А.</a:t>
            </a:r>
          </a:p>
          <a:p>
            <a:pPr marL="624078" indent="-514350" eaLnBrk="1" fontAlgn="auto" hangingPunct="1">
              <a:spcAft>
                <a:spcPts val="0"/>
              </a:spcAft>
              <a:buFont typeface="+mj-lt"/>
              <a:buAutoNum type="arabicPeriod"/>
              <a:defRPr/>
            </a:pPr>
            <a:r>
              <a:rPr lang="ru-RU" sz="5600" dirty="0" smtClean="0"/>
              <a:t>Грибоедов А.С.</a:t>
            </a:r>
          </a:p>
          <a:p>
            <a:pPr marL="624078" indent="-514350" eaLnBrk="1" fontAlgn="auto" hangingPunct="1">
              <a:spcAft>
                <a:spcPts val="0"/>
              </a:spcAft>
              <a:buFont typeface="+mj-lt"/>
              <a:buAutoNum type="arabicPeriod"/>
              <a:defRPr/>
            </a:pPr>
            <a:r>
              <a:rPr lang="ru-RU" sz="5600" dirty="0" smtClean="0"/>
              <a:t>Толстой Л.Н.</a:t>
            </a:r>
          </a:p>
          <a:p>
            <a:pPr marL="624078" indent="-514350" eaLnBrk="1" fontAlgn="auto" hangingPunct="1">
              <a:spcAft>
                <a:spcPts val="0"/>
              </a:spcAft>
              <a:buFont typeface="Wingdings 3"/>
              <a:buNone/>
              <a:defRPr/>
            </a:pPr>
            <a:endParaRPr lang="ru-RU" dirty="0" smtClean="0"/>
          </a:p>
        </p:txBody>
      </p:sp>
      <p:sp>
        <p:nvSpPr>
          <p:cNvPr id="3" name="Заголовок 2"/>
          <p:cNvSpPr>
            <a:spLocks noGrp="1"/>
          </p:cNvSpPr>
          <p:nvPr>
            <p:ph type="title"/>
          </p:nvPr>
        </p:nvSpPr>
        <p:spPr/>
        <p:txBody>
          <a:bodyPr/>
          <a:lstStyle/>
          <a:p>
            <a:pPr algn="ctr" eaLnBrk="1" fontAlgn="auto" hangingPunct="1">
              <a:spcAft>
                <a:spcPts val="0"/>
              </a:spcAft>
              <a:defRPr/>
            </a:pPr>
            <a:r>
              <a:rPr lang="ru-RU" dirty="0" smtClean="0"/>
              <a:t>Ответы к заданиям</a:t>
            </a:r>
            <a:endParaRPr lang="ru-RU" dirty="0"/>
          </a:p>
        </p:txBody>
      </p:sp>
      <p:sp>
        <p:nvSpPr>
          <p:cNvPr id="4" name="Содержимое 1"/>
          <p:cNvSpPr txBox="1">
            <a:spLocks/>
          </p:cNvSpPr>
          <p:nvPr/>
        </p:nvSpPr>
        <p:spPr>
          <a:xfrm>
            <a:off x="4043363" y="1485900"/>
            <a:ext cx="3433762" cy="4622800"/>
          </a:xfrm>
          <a:prstGeom prst="rect">
            <a:avLst/>
          </a:prstGeom>
        </p:spPr>
        <p:txBody>
          <a:bodyPr>
            <a:normAutofit fontScale="55000" lnSpcReduction="20000"/>
          </a:bodyPr>
          <a:lstStyle/>
          <a:p>
            <a:pPr marL="365760" indent="-256032" fontAlgn="auto">
              <a:spcBef>
                <a:spcPts val="400"/>
              </a:spcBef>
              <a:spcAft>
                <a:spcPts val="0"/>
              </a:spcAft>
              <a:buClr>
                <a:schemeClr val="accent1"/>
              </a:buClr>
              <a:buSzPct val="68000"/>
              <a:buFont typeface="Wingdings 3"/>
              <a:buChar char=""/>
              <a:defRPr/>
            </a:pPr>
            <a:r>
              <a:rPr lang="ru-RU" sz="2900" dirty="0">
                <a:latin typeface="+mn-lt"/>
                <a:cs typeface="+mn-cs"/>
              </a:rPr>
              <a:t>Узнай литературного героя</a:t>
            </a:r>
          </a:p>
          <a:p>
            <a:pPr marL="514350" indent="-514350" fontAlgn="auto">
              <a:spcBef>
                <a:spcPts val="0"/>
              </a:spcBef>
              <a:spcAft>
                <a:spcPts val="0"/>
              </a:spcAft>
              <a:buFont typeface="+mj-lt"/>
              <a:buAutoNum type="arabicPeriod"/>
              <a:defRPr/>
            </a:pPr>
            <a:r>
              <a:rPr lang="ru-RU" sz="2800" dirty="0">
                <a:latin typeface="+mn-lt"/>
                <a:cs typeface="+mn-cs"/>
              </a:rPr>
              <a:t>Петруша  Гринев  А.С.Пушкин  «Капитанская  дочка»</a:t>
            </a:r>
          </a:p>
          <a:p>
            <a:pPr marL="514350" indent="-514350" fontAlgn="auto">
              <a:spcBef>
                <a:spcPts val="0"/>
              </a:spcBef>
              <a:spcAft>
                <a:spcPts val="0"/>
              </a:spcAft>
              <a:buFont typeface="+mj-lt"/>
              <a:buAutoNum type="arabicPeriod"/>
              <a:defRPr/>
            </a:pPr>
            <a:r>
              <a:rPr lang="ru-RU" sz="2800" dirty="0">
                <a:latin typeface="+mn-lt"/>
                <a:cs typeface="+mn-cs"/>
              </a:rPr>
              <a:t>Емельян Пугачев А.С.Пушкин «Капитанская  дочка»</a:t>
            </a:r>
          </a:p>
          <a:p>
            <a:pPr marL="514350" indent="-514350" fontAlgn="auto">
              <a:spcBef>
                <a:spcPts val="0"/>
              </a:spcBef>
              <a:spcAft>
                <a:spcPts val="0"/>
              </a:spcAft>
              <a:buFont typeface="+mj-lt"/>
              <a:buAutoNum type="arabicPeriod"/>
              <a:defRPr/>
            </a:pPr>
            <a:r>
              <a:rPr lang="ru-RU" sz="2800" dirty="0">
                <a:latin typeface="+mn-lt"/>
                <a:cs typeface="+mn-cs"/>
              </a:rPr>
              <a:t>Городничий   Антон  Антонович </a:t>
            </a:r>
            <a:r>
              <a:rPr lang="ru-RU" sz="2800" dirty="0" err="1">
                <a:latin typeface="+mn-lt"/>
                <a:cs typeface="+mn-cs"/>
              </a:rPr>
              <a:t>Сквозник-Дмухановский</a:t>
            </a:r>
            <a:r>
              <a:rPr lang="ru-RU" sz="2800" dirty="0">
                <a:latin typeface="+mn-lt"/>
                <a:cs typeface="+mn-cs"/>
              </a:rPr>
              <a:t>  Н.В.Гоголь «Ревизор»</a:t>
            </a:r>
          </a:p>
          <a:p>
            <a:pPr marL="514350" indent="-514350" fontAlgn="auto">
              <a:spcBef>
                <a:spcPts val="0"/>
              </a:spcBef>
              <a:spcAft>
                <a:spcPts val="0"/>
              </a:spcAft>
              <a:buFont typeface="+mj-lt"/>
              <a:buAutoNum type="arabicPeriod"/>
              <a:defRPr/>
            </a:pPr>
            <a:r>
              <a:rPr lang="ru-RU" sz="2800" dirty="0">
                <a:latin typeface="+mn-lt"/>
                <a:cs typeface="+mn-cs"/>
              </a:rPr>
              <a:t>Н.Н.   И.С.Тургенев «Ася»</a:t>
            </a:r>
          </a:p>
          <a:p>
            <a:pPr marL="514350" indent="-514350" fontAlgn="auto">
              <a:spcBef>
                <a:spcPts val="0"/>
              </a:spcBef>
              <a:spcAft>
                <a:spcPts val="0"/>
              </a:spcAft>
              <a:buFont typeface="+mj-lt"/>
              <a:buAutoNum type="arabicPeriod"/>
              <a:defRPr/>
            </a:pPr>
            <a:r>
              <a:rPr lang="ru-RU" sz="2800" dirty="0">
                <a:latin typeface="+mn-lt"/>
                <a:cs typeface="+mn-cs"/>
              </a:rPr>
              <a:t>Варенька Б.  Л.Н.Толстой «После  бала»</a:t>
            </a:r>
          </a:p>
          <a:p>
            <a:pPr marL="514350" indent="-514350" fontAlgn="auto">
              <a:spcBef>
                <a:spcPts val="0"/>
              </a:spcBef>
              <a:spcAft>
                <a:spcPts val="0"/>
              </a:spcAft>
              <a:buFont typeface="+mj-lt"/>
              <a:buAutoNum type="arabicPeriod"/>
              <a:defRPr/>
            </a:pPr>
            <a:r>
              <a:rPr lang="ru-RU" sz="2800" dirty="0">
                <a:latin typeface="+mn-lt"/>
                <a:cs typeface="+mn-cs"/>
              </a:rPr>
              <a:t>Анна Алексеевна  А.П.Чехов «О любви»</a:t>
            </a:r>
          </a:p>
          <a:p>
            <a:pPr marL="514350" indent="-514350" fontAlgn="auto">
              <a:spcBef>
                <a:spcPts val="0"/>
              </a:spcBef>
              <a:spcAft>
                <a:spcPts val="0"/>
              </a:spcAft>
              <a:buFont typeface="+mj-lt"/>
              <a:buAutoNum type="arabicPeriod"/>
              <a:defRPr/>
            </a:pPr>
            <a:r>
              <a:rPr lang="ru-RU" sz="2800" dirty="0">
                <a:latin typeface="+mn-lt"/>
                <a:cs typeface="+mn-cs"/>
              </a:rPr>
              <a:t>Петрушка  А.П. Платонов «Возвращение»</a:t>
            </a:r>
          </a:p>
          <a:p>
            <a:pPr marL="514350" indent="-514350" fontAlgn="auto">
              <a:spcBef>
                <a:spcPts val="0"/>
              </a:spcBef>
              <a:spcAft>
                <a:spcPts val="0"/>
              </a:spcAft>
              <a:buFont typeface="+mj-lt"/>
              <a:buAutoNum type="arabicPeriod"/>
              <a:defRPr/>
            </a:pPr>
            <a:r>
              <a:rPr lang="ru-RU" sz="2800" dirty="0">
                <a:latin typeface="+mn-lt"/>
                <a:cs typeface="+mn-cs"/>
              </a:rPr>
              <a:t>Мать  Н.В.Гоголь «Тарас </a:t>
            </a:r>
            <a:r>
              <a:rPr lang="ru-RU" sz="2800" dirty="0" err="1">
                <a:latin typeface="+mn-lt"/>
                <a:cs typeface="+mn-cs"/>
              </a:rPr>
              <a:t>Бульба</a:t>
            </a:r>
            <a:r>
              <a:rPr lang="ru-RU" sz="2800" dirty="0">
                <a:latin typeface="+mn-lt"/>
                <a:cs typeface="+mn-cs"/>
              </a:rPr>
              <a:t>»</a:t>
            </a:r>
          </a:p>
          <a:p>
            <a:pPr marL="514350" indent="-514350" fontAlgn="auto">
              <a:spcBef>
                <a:spcPts val="0"/>
              </a:spcBef>
              <a:spcAft>
                <a:spcPts val="0"/>
              </a:spcAft>
              <a:buFont typeface="+mj-lt"/>
              <a:buAutoNum type="arabicPeriod"/>
              <a:defRPr/>
            </a:pPr>
            <a:r>
              <a:rPr lang="ru-RU" sz="2800" dirty="0" err="1">
                <a:latin typeface="+mn-lt"/>
                <a:cs typeface="+mn-cs"/>
              </a:rPr>
              <a:t>Андрий</a:t>
            </a:r>
            <a:r>
              <a:rPr lang="ru-RU" sz="2800" dirty="0">
                <a:latin typeface="+mn-lt"/>
                <a:cs typeface="+mn-cs"/>
              </a:rPr>
              <a:t>  Н.В.Гоголь «Тарас </a:t>
            </a:r>
            <a:r>
              <a:rPr lang="ru-RU" sz="2800" dirty="0" err="1">
                <a:latin typeface="+mn-lt"/>
                <a:cs typeface="+mn-cs"/>
              </a:rPr>
              <a:t>Бульба</a:t>
            </a:r>
            <a:r>
              <a:rPr lang="ru-RU" sz="2800" dirty="0">
                <a:latin typeface="+mn-lt"/>
                <a:cs typeface="+mn-cs"/>
              </a:rPr>
              <a:t>»</a:t>
            </a:r>
          </a:p>
          <a:p>
            <a:pPr marL="514350" indent="-514350" fontAlgn="auto">
              <a:spcBef>
                <a:spcPts val="0"/>
              </a:spcBef>
              <a:spcAft>
                <a:spcPts val="0"/>
              </a:spcAft>
              <a:buFont typeface="+mj-lt"/>
              <a:buAutoNum type="arabicPeriod"/>
              <a:defRPr/>
            </a:pPr>
            <a:r>
              <a:rPr lang="ru-RU" sz="2800" dirty="0">
                <a:latin typeface="+mn-lt"/>
                <a:cs typeface="+mn-cs"/>
              </a:rPr>
              <a:t>Гришка </a:t>
            </a:r>
            <a:r>
              <a:rPr lang="ru-RU" sz="2800" dirty="0" err="1">
                <a:latin typeface="+mn-lt"/>
                <a:cs typeface="+mn-cs"/>
              </a:rPr>
              <a:t>Челкаш</a:t>
            </a:r>
            <a:r>
              <a:rPr lang="ru-RU" sz="2800" dirty="0">
                <a:latin typeface="+mn-lt"/>
                <a:cs typeface="+mn-cs"/>
              </a:rPr>
              <a:t> М.Горький «</a:t>
            </a:r>
            <a:r>
              <a:rPr lang="ru-RU" sz="2800" dirty="0" err="1">
                <a:latin typeface="+mn-lt"/>
                <a:cs typeface="+mn-cs"/>
              </a:rPr>
              <a:t>Челкаш</a:t>
            </a:r>
            <a:r>
              <a:rPr lang="ru-RU" sz="2800" dirty="0">
                <a:latin typeface="+mn-lt"/>
                <a:cs typeface="+mn-cs"/>
              </a:rPr>
              <a:t>»</a:t>
            </a:r>
          </a:p>
          <a:p>
            <a:pPr marL="624078" indent="-514350" fontAlgn="auto">
              <a:spcBef>
                <a:spcPts val="400"/>
              </a:spcBef>
              <a:spcAft>
                <a:spcPts val="0"/>
              </a:spcAft>
              <a:buClr>
                <a:schemeClr val="accent1"/>
              </a:buClr>
              <a:buSzPct val="68000"/>
              <a:buFont typeface="Wingdings 3"/>
              <a:buNone/>
              <a:defRPr/>
            </a:pPr>
            <a:endParaRPr lang="ru-RU" sz="2700" dirty="0">
              <a:latin typeface="+mn-lt"/>
              <a:cs typeface="+mn-cs"/>
            </a:endParaRPr>
          </a:p>
        </p:txBody>
      </p:sp>
      <p:sp>
        <p:nvSpPr>
          <p:cNvPr id="5" name="Содержимое 1"/>
          <p:cNvSpPr txBox="1">
            <a:spLocks/>
          </p:cNvSpPr>
          <p:nvPr/>
        </p:nvSpPr>
        <p:spPr>
          <a:xfrm>
            <a:off x="8239125" y="1458913"/>
            <a:ext cx="3133725" cy="4624387"/>
          </a:xfrm>
          <a:prstGeom prst="rect">
            <a:avLst/>
          </a:prstGeom>
        </p:spPr>
        <p:txBody>
          <a:bodyPr>
            <a:normAutofit/>
          </a:bodyPr>
          <a:lstStyle/>
          <a:p>
            <a:pPr marL="365760" indent="-256032" fontAlgn="auto">
              <a:spcBef>
                <a:spcPts val="400"/>
              </a:spcBef>
              <a:spcAft>
                <a:spcPts val="0"/>
              </a:spcAft>
              <a:buClr>
                <a:schemeClr val="accent1"/>
              </a:buClr>
              <a:buSzPct val="68000"/>
              <a:buFont typeface="Wingdings 3"/>
              <a:buChar char=""/>
              <a:defRPr/>
            </a:pPr>
            <a:r>
              <a:rPr lang="ru-RU" sz="1600" dirty="0">
                <a:latin typeface="+mn-lt"/>
                <a:cs typeface="+mn-cs"/>
              </a:rPr>
              <a:t>Определи жанр литературного произведения</a:t>
            </a:r>
          </a:p>
          <a:p>
            <a:pPr marL="365760" indent="-256032" fontAlgn="auto">
              <a:spcBef>
                <a:spcPts val="400"/>
              </a:spcBef>
              <a:spcAft>
                <a:spcPts val="0"/>
              </a:spcAft>
              <a:buClr>
                <a:schemeClr val="accent1"/>
              </a:buClr>
              <a:buSzPct val="68000"/>
              <a:defRPr/>
            </a:pPr>
            <a:r>
              <a:rPr lang="ru-RU" sz="1600" dirty="0">
                <a:latin typeface="+mn-lt"/>
                <a:cs typeface="+mn-cs"/>
              </a:rPr>
              <a:t>  1 вариант:     2 вариант:</a:t>
            </a:r>
          </a:p>
          <a:p>
            <a:pPr marL="685800" lvl="1" indent="-228600" fontAlgn="auto">
              <a:spcBef>
                <a:spcPts val="0"/>
              </a:spcBef>
              <a:spcAft>
                <a:spcPts val="0"/>
              </a:spcAft>
              <a:defRPr/>
            </a:pPr>
            <a:r>
              <a:rPr lang="ru-RU" sz="1600" dirty="0">
                <a:latin typeface="+mn-lt"/>
                <a:cs typeface="+mn-cs"/>
              </a:rPr>
              <a:t>1 – 8	</a:t>
            </a:r>
          </a:p>
          <a:p>
            <a:pPr marL="685800" lvl="1" indent="-228600" fontAlgn="auto">
              <a:spcBef>
                <a:spcPts val="0"/>
              </a:spcBef>
              <a:spcAft>
                <a:spcPts val="0"/>
              </a:spcAft>
              <a:defRPr/>
            </a:pPr>
            <a:r>
              <a:rPr lang="ru-RU" sz="1600" dirty="0">
                <a:latin typeface="+mn-lt"/>
                <a:cs typeface="+mn-cs"/>
              </a:rPr>
              <a:t>2 – 10</a:t>
            </a:r>
          </a:p>
          <a:p>
            <a:pPr marL="685800" lvl="1" indent="-228600" fontAlgn="auto">
              <a:spcBef>
                <a:spcPts val="0"/>
              </a:spcBef>
              <a:spcAft>
                <a:spcPts val="0"/>
              </a:spcAft>
              <a:defRPr/>
            </a:pPr>
            <a:r>
              <a:rPr lang="ru-RU" sz="1600" dirty="0">
                <a:latin typeface="+mn-lt"/>
                <a:cs typeface="+mn-cs"/>
              </a:rPr>
              <a:t>3 – 1</a:t>
            </a:r>
          </a:p>
          <a:p>
            <a:pPr marL="685800" lvl="1" indent="-228600" fontAlgn="auto">
              <a:spcBef>
                <a:spcPts val="0"/>
              </a:spcBef>
              <a:spcAft>
                <a:spcPts val="0"/>
              </a:spcAft>
              <a:defRPr/>
            </a:pPr>
            <a:r>
              <a:rPr lang="ru-RU" sz="1600" dirty="0">
                <a:latin typeface="+mn-lt"/>
                <a:cs typeface="+mn-cs"/>
              </a:rPr>
              <a:t>4 – 3</a:t>
            </a:r>
          </a:p>
          <a:p>
            <a:pPr marL="685800" lvl="1" indent="-228600" fontAlgn="auto">
              <a:spcBef>
                <a:spcPts val="0"/>
              </a:spcBef>
              <a:spcAft>
                <a:spcPts val="0"/>
              </a:spcAft>
              <a:defRPr/>
            </a:pPr>
            <a:r>
              <a:rPr lang="ru-RU" sz="1600" dirty="0">
                <a:latin typeface="+mn-lt"/>
                <a:cs typeface="+mn-cs"/>
              </a:rPr>
              <a:t>5 – 13</a:t>
            </a:r>
          </a:p>
          <a:p>
            <a:pPr marL="685800" lvl="1" indent="-228600" fontAlgn="auto">
              <a:spcBef>
                <a:spcPts val="0"/>
              </a:spcBef>
              <a:spcAft>
                <a:spcPts val="0"/>
              </a:spcAft>
              <a:defRPr/>
            </a:pPr>
            <a:r>
              <a:rPr lang="ru-RU" sz="1600" dirty="0">
                <a:latin typeface="+mn-lt"/>
                <a:cs typeface="+mn-cs"/>
              </a:rPr>
              <a:t>6 – 12</a:t>
            </a:r>
          </a:p>
          <a:p>
            <a:pPr marL="685800" lvl="1" indent="-228600" fontAlgn="auto">
              <a:spcBef>
                <a:spcPts val="0"/>
              </a:spcBef>
              <a:spcAft>
                <a:spcPts val="0"/>
              </a:spcAft>
              <a:defRPr/>
            </a:pPr>
            <a:r>
              <a:rPr lang="ru-RU" sz="1600" dirty="0">
                <a:latin typeface="+mn-lt"/>
                <a:cs typeface="+mn-cs"/>
              </a:rPr>
              <a:t>7 – 5</a:t>
            </a:r>
          </a:p>
          <a:p>
            <a:pPr marL="685800" lvl="1" indent="-228600" fontAlgn="auto">
              <a:spcBef>
                <a:spcPts val="0"/>
              </a:spcBef>
              <a:spcAft>
                <a:spcPts val="0"/>
              </a:spcAft>
              <a:defRPr/>
            </a:pPr>
            <a:r>
              <a:rPr lang="ru-RU" sz="1600" dirty="0">
                <a:latin typeface="+mn-lt"/>
                <a:cs typeface="+mn-cs"/>
              </a:rPr>
              <a:t>8 – 2</a:t>
            </a:r>
          </a:p>
          <a:p>
            <a:pPr marL="685800" lvl="1" indent="-228600" fontAlgn="auto">
              <a:spcBef>
                <a:spcPts val="0"/>
              </a:spcBef>
              <a:spcAft>
                <a:spcPts val="0"/>
              </a:spcAft>
              <a:defRPr/>
            </a:pPr>
            <a:r>
              <a:rPr lang="ru-RU" sz="1600" dirty="0">
                <a:latin typeface="+mn-lt"/>
                <a:cs typeface="+mn-cs"/>
              </a:rPr>
              <a:t>9 – 5</a:t>
            </a:r>
          </a:p>
          <a:p>
            <a:pPr marL="685800" lvl="1" indent="-228600" fontAlgn="auto">
              <a:spcBef>
                <a:spcPts val="0"/>
              </a:spcBef>
              <a:spcAft>
                <a:spcPts val="0"/>
              </a:spcAft>
              <a:defRPr/>
            </a:pPr>
            <a:r>
              <a:rPr lang="ru-RU" sz="1600" dirty="0">
                <a:latin typeface="+mn-lt"/>
                <a:cs typeface="+mn-cs"/>
              </a:rPr>
              <a:t>10 – 7</a:t>
            </a:r>
          </a:p>
          <a:p>
            <a:pPr marL="685800" lvl="1" indent="-228600" fontAlgn="auto">
              <a:spcBef>
                <a:spcPts val="0"/>
              </a:spcBef>
              <a:spcAft>
                <a:spcPts val="0"/>
              </a:spcAft>
              <a:defRPr/>
            </a:pPr>
            <a:r>
              <a:rPr lang="ru-RU" sz="1600" dirty="0">
                <a:latin typeface="+mn-lt"/>
                <a:cs typeface="+mn-cs"/>
              </a:rPr>
              <a:t>11 – 5</a:t>
            </a:r>
          </a:p>
          <a:p>
            <a:pPr marL="685800" lvl="1" indent="-228600" fontAlgn="auto">
              <a:spcBef>
                <a:spcPts val="0"/>
              </a:spcBef>
              <a:spcAft>
                <a:spcPts val="0"/>
              </a:spcAft>
              <a:defRPr/>
            </a:pPr>
            <a:r>
              <a:rPr lang="ru-RU" sz="1600" dirty="0">
                <a:latin typeface="+mn-lt"/>
                <a:cs typeface="+mn-cs"/>
              </a:rPr>
              <a:t>12 – 2</a:t>
            </a:r>
          </a:p>
          <a:p>
            <a:pPr marL="685800" lvl="1" indent="-228600" fontAlgn="auto">
              <a:spcBef>
                <a:spcPts val="0"/>
              </a:spcBef>
              <a:spcAft>
                <a:spcPts val="0"/>
              </a:spcAft>
              <a:defRPr/>
            </a:pPr>
            <a:r>
              <a:rPr lang="ru-RU" sz="1600" dirty="0">
                <a:latin typeface="+mn-lt"/>
                <a:cs typeface="+mn-cs"/>
              </a:rPr>
              <a:t>13 - 4</a:t>
            </a:r>
          </a:p>
          <a:p>
            <a:pPr marL="624078" indent="-514350" fontAlgn="auto">
              <a:spcBef>
                <a:spcPts val="400"/>
              </a:spcBef>
              <a:spcAft>
                <a:spcPts val="0"/>
              </a:spcAft>
              <a:buClr>
                <a:schemeClr val="accent1"/>
              </a:buClr>
              <a:buSzPct val="68000"/>
              <a:buFont typeface="+mj-lt"/>
              <a:buAutoNum type="arabicPeriod"/>
              <a:defRPr/>
            </a:pPr>
            <a:endParaRPr lang="ru-RU" sz="1100" dirty="0">
              <a:latin typeface="+mn-lt"/>
              <a:cs typeface="+mn-cs"/>
            </a:endParaRPr>
          </a:p>
          <a:p>
            <a:pPr marL="624078" indent="-514350" fontAlgn="auto">
              <a:spcBef>
                <a:spcPts val="400"/>
              </a:spcBef>
              <a:spcAft>
                <a:spcPts val="0"/>
              </a:spcAft>
              <a:buClr>
                <a:schemeClr val="accent1"/>
              </a:buClr>
              <a:buSzPct val="68000"/>
              <a:buFont typeface="Wingdings 3"/>
              <a:buNone/>
              <a:defRPr/>
            </a:pPr>
            <a:endParaRPr lang="ru-RU" sz="2700" dirty="0">
              <a:latin typeface="+mn-lt"/>
              <a:cs typeface="+mn-cs"/>
            </a:endParaRPr>
          </a:p>
        </p:txBody>
      </p:sp>
      <p:sp>
        <p:nvSpPr>
          <p:cNvPr id="69637" name="Содержимое 1"/>
          <p:cNvSpPr txBox="1">
            <a:spLocks/>
          </p:cNvSpPr>
          <p:nvPr/>
        </p:nvSpPr>
        <p:spPr bwMode="auto">
          <a:xfrm>
            <a:off x="10153650" y="2489200"/>
            <a:ext cx="1557338" cy="3587750"/>
          </a:xfrm>
          <a:prstGeom prst="rect">
            <a:avLst/>
          </a:prstGeom>
          <a:noFill/>
          <a:ln w="9525">
            <a:noFill/>
            <a:miter lim="800000"/>
            <a:headEnd/>
            <a:tailEnd/>
          </a:ln>
        </p:spPr>
        <p:txBody>
          <a:bodyPr/>
          <a:lstStyle/>
          <a:p>
            <a:r>
              <a:rPr lang="ru-RU" sz="1600">
                <a:latin typeface="Lucida Sans Unicode" pitchFamily="34" charset="0"/>
              </a:rPr>
              <a:t>1 – 10</a:t>
            </a:r>
          </a:p>
          <a:p>
            <a:r>
              <a:rPr lang="ru-RU" sz="1600">
                <a:latin typeface="Lucida Sans Unicode" pitchFamily="34" charset="0"/>
              </a:rPr>
              <a:t>2 – 1</a:t>
            </a:r>
          </a:p>
          <a:p>
            <a:r>
              <a:rPr lang="ru-RU" sz="1600">
                <a:latin typeface="Lucida Sans Unicode" pitchFamily="34" charset="0"/>
              </a:rPr>
              <a:t>3 – 12</a:t>
            </a:r>
          </a:p>
          <a:p>
            <a:r>
              <a:rPr lang="ru-RU" sz="1600">
                <a:latin typeface="Lucida Sans Unicode" pitchFamily="34" charset="0"/>
              </a:rPr>
              <a:t>4 – 1 </a:t>
            </a:r>
          </a:p>
          <a:p>
            <a:r>
              <a:rPr lang="ru-RU" sz="1600">
                <a:latin typeface="Lucida Sans Unicode" pitchFamily="34" charset="0"/>
              </a:rPr>
              <a:t>5 – 3</a:t>
            </a:r>
          </a:p>
          <a:p>
            <a:r>
              <a:rPr lang="ru-RU" sz="1600">
                <a:latin typeface="Lucida Sans Unicode" pitchFamily="34" charset="0"/>
              </a:rPr>
              <a:t>6 – 6</a:t>
            </a:r>
          </a:p>
          <a:p>
            <a:r>
              <a:rPr lang="ru-RU" sz="1600">
                <a:latin typeface="Lucida Sans Unicode" pitchFamily="34" charset="0"/>
              </a:rPr>
              <a:t>7 – 2</a:t>
            </a:r>
          </a:p>
          <a:p>
            <a:r>
              <a:rPr lang="ru-RU" sz="1600">
                <a:latin typeface="Lucida Sans Unicode" pitchFamily="34" charset="0"/>
              </a:rPr>
              <a:t>8 – 5</a:t>
            </a:r>
          </a:p>
          <a:p>
            <a:r>
              <a:rPr lang="ru-RU" sz="1600">
                <a:latin typeface="Lucida Sans Unicode" pitchFamily="34" charset="0"/>
              </a:rPr>
              <a:t>9 – 8,9</a:t>
            </a:r>
          </a:p>
          <a:p>
            <a:r>
              <a:rPr lang="ru-RU" sz="1600">
                <a:latin typeface="Lucida Sans Unicode" pitchFamily="34" charset="0"/>
              </a:rPr>
              <a:t>10 – 7</a:t>
            </a:r>
          </a:p>
          <a:p>
            <a:r>
              <a:rPr lang="ru-RU" sz="1600">
                <a:latin typeface="Lucida Sans Unicode" pitchFamily="34" charset="0"/>
              </a:rPr>
              <a:t>11 – 6</a:t>
            </a:r>
          </a:p>
          <a:p>
            <a:r>
              <a:rPr lang="ru-RU" sz="1600">
                <a:latin typeface="Lucida Sans Unicode" pitchFamily="34" charset="0"/>
              </a:rPr>
              <a:t>12 – 4</a:t>
            </a:r>
          </a:p>
          <a:p>
            <a:r>
              <a:rPr lang="ru-RU" sz="1600">
                <a:latin typeface="Lucida Sans Unicode" pitchFamily="34" charset="0"/>
              </a:rPr>
              <a:t>13 – 1</a:t>
            </a:r>
          </a:p>
        </p:txBody>
      </p:sp>
    </p:spTree>
  </p:cSld>
  <p:clrMapOvr>
    <a:masterClrMapping/>
  </p:clrMapOvr>
  <p:transition spd="med" advClick="0" advTm="4977">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25888" y="1265238"/>
            <a:ext cx="4030662" cy="427037"/>
          </a:xfrm>
        </p:spPr>
        <p:txBody>
          <a:bodyPr>
            <a:normAutofit/>
          </a:bodyPr>
          <a:lstStyle/>
          <a:p>
            <a:pPr marL="365760" indent="-256032" eaLnBrk="1" fontAlgn="auto" hangingPunct="1">
              <a:spcAft>
                <a:spcPts val="0"/>
              </a:spcAft>
              <a:buFont typeface="Wingdings 3"/>
              <a:buChar char=""/>
              <a:defRPr/>
            </a:pPr>
            <a:r>
              <a:rPr lang="ru-RU" sz="1600" dirty="0" smtClean="0"/>
              <a:t>Продолжи фразу и узнай героя</a:t>
            </a:r>
          </a:p>
          <a:p>
            <a:pPr marL="624078" indent="-514350" eaLnBrk="1" fontAlgn="auto" hangingPunct="1">
              <a:spcAft>
                <a:spcPts val="0"/>
              </a:spcAft>
              <a:buFont typeface="Wingdings 3"/>
              <a:buNone/>
              <a:defRPr/>
            </a:pPr>
            <a:endParaRPr lang="ru-RU" sz="1600" dirty="0" smtClean="0"/>
          </a:p>
        </p:txBody>
      </p:sp>
      <p:sp>
        <p:nvSpPr>
          <p:cNvPr id="3" name="Заголовок 2"/>
          <p:cNvSpPr>
            <a:spLocks noGrp="1"/>
          </p:cNvSpPr>
          <p:nvPr>
            <p:ph type="title"/>
          </p:nvPr>
        </p:nvSpPr>
        <p:spPr/>
        <p:txBody>
          <a:bodyPr/>
          <a:lstStyle/>
          <a:p>
            <a:pPr algn="ctr" eaLnBrk="1" fontAlgn="auto" hangingPunct="1">
              <a:spcAft>
                <a:spcPts val="0"/>
              </a:spcAft>
              <a:defRPr/>
            </a:pPr>
            <a:r>
              <a:rPr lang="ru-RU" dirty="0" smtClean="0"/>
              <a:t>Ответы к заданиям</a:t>
            </a:r>
            <a:endParaRPr lang="ru-RU" dirty="0"/>
          </a:p>
        </p:txBody>
      </p:sp>
      <p:sp>
        <p:nvSpPr>
          <p:cNvPr id="71683" name="Содержимое 1"/>
          <p:cNvSpPr txBox="1">
            <a:spLocks/>
          </p:cNvSpPr>
          <p:nvPr/>
        </p:nvSpPr>
        <p:spPr bwMode="auto">
          <a:xfrm>
            <a:off x="1428750" y="3411538"/>
            <a:ext cx="3975100" cy="4046537"/>
          </a:xfrm>
          <a:prstGeom prst="rect">
            <a:avLst/>
          </a:prstGeom>
          <a:noFill/>
          <a:ln w="9525">
            <a:noFill/>
            <a:miter lim="800000"/>
            <a:headEnd/>
            <a:tailEnd/>
          </a:ln>
        </p:spPr>
        <p:txBody>
          <a:bodyPr/>
          <a:lstStyle/>
          <a:p>
            <a:pPr marL="623888" indent="-514350">
              <a:spcBef>
                <a:spcPts val="400"/>
              </a:spcBef>
              <a:buClr>
                <a:schemeClr val="accent1"/>
              </a:buClr>
              <a:buSzPct val="68000"/>
              <a:buFont typeface="Wingdings 3" pitchFamily="18" charset="2"/>
              <a:buNone/>
            </a:pPr>
            <a:endParaRPr lang="ru-RU" sz="2700">
              <a:latin typeface="Lucida Sans Unicode" pitchFamily="34" charset="0"/>
            </a:endParaRPr>
          </a:p>
        </p:txBody>
      </p:sp>
      <p:sp>
        <p:nvSpPr>
          <p:cNvPr id="71684" name="Содержимое 1"/>
          <p:cNvSpPr txBox="1">
            <a:spLocks/>
          </p:cNvSpPr>
          <p:nvPr/>
        </p:nvSpPr>
        <p:spPr bwMode="auto">
          <a:xfrm>
            <a:off x="720725" y="1638300"/>
            <a:ext cx="5353050" cy="4584700"/>
          </a:xfrm>
          <a:prstGeom prst="rect">
            <a:avLst/>
          </a:prstGeom>
          <a:noFill/>
          <a:ln w="9525">
            <a:noFill/>
            <a:miter lim="800000"/>
            <a:headEnd/>
            <a:tailEnd/>
          </a:ln>
        </p:spPr>
        <p:txBody>
          <a:bodyPr/>
          <a:lstStyle/>
          <a:p>
            <a:pPr marL="342900" indent="-342900" algn="just"/>
            <a:r>
              <a:rPr lang="ru-RU" sz="1400">
                <a:latin typeface="Lucida Sans Unicode" pitchFamily="34" charset="0"/>
              </a:rPr>
              <a:t>1) 	Дома  новы , а </a:t>
            </a:r>
            <a:r>
              <a:rPr lang="ru-RU" sz="1400">
                <a:solidFill>
                  <a:srgbClr val="FF0000"/>
                </a:solidFill>
                <a:latin typeface="Lucida Sans Unicode" pitchFamily="34" charset="0"/>
              </a:rPr>
              <a:t>предрассудки стары</a:t>
            </a:r>
            <a:r>
              <a:rPr lang="ru-RU" sz="1400">
                <a:latin typeface="Lucida Sans Unicode" pitchFamily="34" charset="0"/>
              </a:rPr>
              <a:t>. (</a:t>
            </a:r>
            <a:r>
              <a:rPr lang="ru-RU" sz="1400">
                <a:solidFill>
                  <a:srgbClr val="FF0000"/>
                </a:solidFill>
                <a:latin typeface="Lucida Sans Unicode" pitchFamily="34" charset="0"/>
              </a:rPr>
              <a:t>Чацкий</a:t>
            </a:r>
            <a:r>
              <a:rPr lang="ru-RU" sz="1400">
                <a:latin typeface="Lucida Sans Unicode" pitchFamily="34" charset="0"/>
              </a:rPr>
              <a:t>)</a:t>
            </a:r>
          </a:p>
          <a:p>
            <a:pPr marL="342900" indent="-342900" algn="just"/>
            <a:r>
              <a:rPr lang="ru-RU" sz="1400">
                <a:latin typeface="Lucida Sans Unicode" pitchFamily="34" charset="0"/>
              </a:rPr>
              <a:t>2)	Сказал  бы  я, во-первых:  не  блажи,</a:t>
            </a:r>
          </a:p>
          <a:p>
            <a:pPr marL="342900" indent="-342900" algn="just"/>
            <a:r>
              <a:rPr lang="ru-RU" sz="1400">
                <a:latin typeface="Lucida Sans Unicode" pitchFamily="34" charset="0"/>
              </a:rPr>
              <a:t>	Именьем  ,брат, не  управляй  оплошно,</a:t>
            </a:r>
          </a:p>
          <a:p>
            <a:pPr marL="342900" indent="-342900" algn="just"/>
            <a:r>
              <a:rPr lang="ru-RU" sz="1400">
                <a:latin typeface="Lucida Sans Unicode" pitchFamily="34" charset="0"/>
              </a:rPr>
              <a:t>	А ,главное, </a:t>
            </a:r>
            <a:r>
              <a:rPr lang="ru-RU" sz="1400">
                <a:solidFill>
                  <a:srgbClr val="FF0000"/>
                </a:solidFill>
                <a:latin typeface="Lucida Sans Unicode" pitchFamily="34" charset="0"/>
              </a:rPr>
              <a:t>поди-ка послужи</a:t>
            </a:r>
            <a:r>
              <a:rPr lang="ru-RU" sz="1400">
                <a:latin typeface="Lucida Sans Unicode" pitchFamily="34" charset="0"/>
              </a:rPr>
              <a:t>. (</a:t>
            </a:r>
            <a:r>
              <a:rPr lang="ru-RU" sz="1400">
                <a:solidFill>
                  <a:srgbClr val="FF0000"/>
                </a:solidFill>
                <a:latin typeface="Lucida Sans Unicode" pitchFamily="34" charset="0"/>
              </a:rPr>
              <a:t>Фамусов</a:t>
            </a:r>
            <a:r>
              <a:rPr lang="ru-RU" sz="1400">
                <a:latin typeface="Lucida Sans Unicode" pitchFamily="34" charset="0"/>
              </a:rPr>
              <a:t>)</a:t>
            </a:r>
          </a:p>
          <a:p>
            <a:pPr marL="342900" indent="-342900" algn="just"/>
            <a:r>
              <a:rPr lang="ru-RU" sz="1400">
                <a:latin typeface="Lucida Sans Unicode" pitchFamily="34" charset="0"/>
              </a:rPr>
              <a:t>3)	Мне  завещал  отец:</a:t>
            </a:r>
          </a:p>
          <a:p>
            <a:pPr marL="342900" indent="-342900" algn="just"/>
            <a:r>
              <a:rPr lang="ru-RU" sz="1400">
                <a:latin typeface="Lucida Sans Unicode" pitchFamily="34" charset="0"/>
              </a:rPr>
              <a:t>	Во-первых, угождать  всем  людям  без  изъятья –</a:t>
            </a:r>
          </a:p>
          <a:p>
            <a:pPr marL="342900" indent="-342900" algn="just"/>
            <a:r>
              <a:rPr lang="ru-RU" sz="1400">
                <a:latin typeface="Lucida Sans Unicode" pitchFamily="34" charset="0"/>
              </a:rPr>
              <a:t>	Хозяину , где </a:t>
            </a:r>
            <a:r>
              <a:rPr lang="ru-RU" sz="1400">
                <a:solidFill>
                  <a:srgbClr val="FF0000"/>
                </a:solidFill>
                <a:latin typeface="Lucida Sans Unicode" pitchFamily="34" charset="0"/>
              </a:rPr>
              <a:t>доведется жить</a:t>
            </a:r>
            <a:r>
              <a:rPr lang="ru-RU" sz="1400">
                <a:latin typeface="Lucida Sans Unicode" pitchFamily="34" charset="0"/>
              </a:rPr>
              <a:t>,</a:t>
            </a:r>
          </a:p>
          <a:p>
            <a:pPr marL="342900" indent="-342900" algn="just"/>
            <a:r>
              <a:rPr lang="ru-RU" sz="1400">
                <a:latin typeface="Lucida Sans Unicode" pitchFamily="34" charset="0"/>
              </a:rPr>
              <a:t>	Начальнику, с кем </a:t>
            </a:r>
            <a:r>
              <a:rPr lang="ru-RU" sz="1400">
                <a:solidFill>
                  <a:srgbClr val="FF0000"/>
                </a:solidFill>
                <a:latin typeface="Lucida Sans Unicode" pitchFamily="34" charset="0"/>
              </a:rPr>
              <a:t>буду я служить</a:t>
            </a:r>
            <a:r>
              <a:rPr lang="ru-RU" sz="1400">
                <a:latin typeface="Lucida Sans Unicode" pitchFamily="34" charset="0"/>
              </a:rPr>
              <a:t>,</a:t>
            </a:r>
          </a:p>
          <a:p>
            <a:pPr marL="342900" indent="-342900" algn="just"/>
            <a:r>
              <a:rPr lang="ru-RU" sz="1400">
                <a:latin typeface="Lucida Sans Unicode" pitchFamily="34" charset="0"/>
              </a:rPr>
              <a:t>	Слуге  его , который </a:t>
            </a:r>
            <a:r>
              <a:rPr lang="ru-RU" sz="1400">
                <a:solidFill>
                  <a:srgbClr val="FF0000"/>
                </a:solidFill>
                <a:latin typeface="Lucida Sans Unicode" pitchFamily="34" charset="0"/>
              </a:rPr>
              <a:t>чистит платья</a:t>
            </a:r>
            <a:r>
              <a:rPr lang="ru-RU" sz="1400">
                <a:latin typeface="Lucida Sans Unicode" pitchFamily="34" charset="0"/>
              </a:rPr>
              <a:t>,</a:t>
            </a:r>
          </a:p>
          <a:p>
            <a:pPr marL="342900" indent="-342900" algn="just"/>
            <a:r>
              <a:rPr lang="ru-RU" sz="1400">
                <a:latin typeface="Lucida Sans Unicode" pitchFamily="34" charset="0"/>
              </a:rPr>
              <a:t>	 Швейцару, дворнику,  для  избежанья  зла,</a:t>
            </a:r>
          </a:p>
          <a:p>
            <a:pPr marL="342900" indent="-342900" algn="just"/>
            <a:r>
              <a:rPr lang="ru-RU" sz="1400">
                <a:latin typeface="Lucida Sans Unicode" pitchFamily="34" charset="0"/>
              </a:rPr>
              <a:t>	 Собаке дворника , чтоб  </a:t>
            </a:r>
            <a:r>
              <a:rPr lang="ru-RU" sz="1400">
                <a:solidFill>
                  <a:srgbClr val="FF0000"/>
                </a:solidFill>
                <a:latin typeface="Lucida Sans Unicode" pitchFamily="34" charset="0"/>
              </a:rPr>
              <a:t>ласкова была </a:t>
            </a:r>
            <a:r>
              <a:rPr lang="ru-RU" sz="1400">
                <a:latin typeface="Lucida Sans Unicode" pitchFamily="34" charset="0"/>
              </a:rPr>
              <a:t>(</a:t>
            </a:r>
            <a:r>
              <a:rPr lang="ru-RU" sz="1400">
                <a:solidFill>
                  <a:srgbClr val="FF0000"/>
                </a:solidFill>
                <a:latin typeface="Lucida Sans Unicode" pitchFamily="34" charset="0"/>
              </a:rPr>
              <a:t>Молчалин</a:t>
            </a:r>
            <a:r>
              <a:rPr lang="ru-RU" sz="1400">
                <a:latin typeface="Lucida Sans Unicode" pitchFamily="34" charset="0"/>
              </a:rPr>
              <a:t>)</a:t>
            </a:r>
          </a:p>
          <a:p>
            <a:pPr marL="342900" indent="-342900" algn="just"/>
            <a:r>
              <a:rPr lang="ru-RU" sz="1400">
                <a:latin typeface="Lucida Sans Unicode" pitchFamily="34" charset="0"/>
              </a:rPr>
              <a:t>4)	 Грех  не  беда , </a:t>
            </a:r>
            <a:r>
              <a:rPr lang="ru-RU" sz="1400">
                <a:solidFill>
                  <a:srgbClr val="FF0000"/>
                </a:solidFill>
                <a:latin typeface="Lucida Sans Unicode" pitchFamily="34" charset="0"/>
              </a:rPr>
              <a:t>молва нехороша</a:t>
            </a:r>
            <a:r>
              <a:rPr lang="ru-RU" sz="1400">
                <a:latin typeface="Lucida Sans Unicode" pitchFamily="34" charset="0"/>
              </a:rPr>
              <a:t>. (</a:t>
            </a:r>
            <a:r>
              <a:rPr lang="ru-RU" sz="1400">
                <a:solidFill>
                  <a:srgbClr val="FF0000"/>
                </a:solidFill>
                <a:latin typeface="Lucida Sans Unicode" pitchFamily="34" charset="0"/>
              </a:rPr>
              <a:t>Лиза</a:t>
            </a:r>
            <a:r>
              <a:rPr lang="ru-RU" sz="1400">
                <a:latin typeface="Lucida Sans Unicode" pitchFamily="34" charset="0"/>
              </a:rPr>
              <a:t>)</a:t>
            </a:r>
          </a:p>
          <a:p>
            <a:pPr marL="342900" indent="-342900" algn="just"/>
            <a:r>
              <a:rPr lang="ru-RU" sz="1400">
                <a:latin typeface="Lucida Sans Unicode" pitchFamily="34" charset="0"/>
              </a:rPr>
              <a:t>5)	 Ах!  Матушка,  не  довершай  удара</a:t>
            </a:r>
          </a:p>
          <a:p>
            <a:pPr marL="342900" indent="-342900" algn="just"/>
            <a:r>
              <a:rPr lang="ru-RU" sz="1400">
                <a:latin typeface="Lucida Sans Unicode" pitchFamily="34" charset="0"/>
              </a:rPr>
              <a:t>	 Кто  беден,  </a:t>
            </a:r>
            <a:r>
              <a:rPr lang="ru-RU" sz="1400">
                <a:solidFill>
                  <a:srgbClr val="FF0000"/>
                </a:solidFill>
                <a:latin typeface="Lucida Sans Unicode" pitchFamily="34" charset="0"/>
              </a:rPr>
              <a:t>тот тебе не пара </a:t>
            </a:r>
            <a:r>
              <a:rPr lang="ru-RU" sz="1400">
                <a:latin typeface="Lucida Sans Unicode" pitchFamily="34" charset="0"/>
              </a:rPr>
              <a:t>(</a:t>
            </a:r>
            <a:r>
              <a:rPr lang="ru-RU" sz="1400">
                <a:solidFill>
                  <a:srgbClr val="FF0000"/>
                </a:solidFill>
                <a:latin typeface="Lucida Sans Unicode" pitchFamily="34" charset="0"/>
              </a:rPr>
              <a:t>Фамусов</a:t>
            </a:r>
            <a:r>
              <a:rPr lang="ru-RU" sz="1400">
                <a:latin typeface="Lucida Sans Unicode" pitchFamily="34" charset="0"/>
              </a:rPr>
              <a:t>)</a:t>
            </a:r>
          </a:p>
          <a:p>
            <a:pPr marL="342900" indent="-342900" algn="just"/>
            <a:r>
              <a:rPr lang="ru-RU" sz="1400">
                <a:latin typeface="Lucida Sans Unicode" pitchFamily="34" charset="0"/>
              </a:rPr>
              <a:t>6)	 Что  нынче ,так  же,  как  издревле,</a:t>
            </a:r>
          </a:p>
          <a:p>
            <a:pPr marL="342900" indent="-342900" algn="just"/>
            <a:r>
              <a:rPr lang="ru-RU" sz="1400">
                <a:latin typeface="Lucida Sans Unicode" pitchFamily="34" charset="0"/>
              </a:rPr>
              <a:t>	 Хлопочут  набирать  учителей  полки, </a:t>
            </a:r>
          </a:p>
          <a:p>
            <a:pPr marL="342900" indent="-342900" algn="just"/>
            <a:r>
              <a:rPr lang="ru-RU" sz="1400">
                <a:latin typeface="Lucida Sans Unicode" pitchFamily="34" charset="0"/>
              </a:rPr>
              <a:t>	 Числом </a:t>
            </a:r>
            <a:r>
              <a:rPr lang="ru-RU" sz="1400">
                <a:solidFill>
                  <a:srgbClr val="FF0000"/>
                </a:solidFill>
                <a:latin typeface="Lucida Sans Unicode" pitchFamily="34" charset="0"/>
              </a:rPr>
              <a:t>поболее, ценою подешевле</a:t>
            </a:r>
            <a:r>
              <a:rPr lang="ru-RU" sz="1400">
                <a:latin typeface="Lucida Sans Unicode" pitchFamily="34" charset="0"/>
              </a:rPr>
              <a:t>.? (</a:t>
            </a:r>
            <a:r>
              <a:rPr lang="ru-RU" sz="1400">
                <a:solidFill>
                  <a:srgbClr val="FF0000"/>
                </a:solidFill>
                <a:latin typeface="Lucida Sans Unicode" pitchFamily="34" charset="0"/>
              </a:rPr>
              <a:t>Чацкий</a:t>
            </a:r>
            <a:r>
              <a:rPr lang="ru-RU" sz="1400">
                <a:latin typeface="Lucida Sans Unicode" pitchFamily="34" charset="0"/>
              </a:rPr>
              <a:t>)</a:t>
            </a:r>
          </a:p>
          <a:p>
            <a:pPr marL="342900" indent="-342900" algn="just"/>
            <a:r>
              <a:rPr lang="ru-RU" sz="1400">
                <a:latin typeface="Lucida Sans Unicode" pitchFamily="34" charset="0"/>
              </a:rPr>
              <a:t>7)	 Ах!  Злые  языки </a:t>
            </a:r>
            <a:r>
              <a:rPr lang="ru-RU" sz="1400">
                <a:solidFill>
                  <a:srgbClr val="FF0000"/>
                </a:solidFill>
                <a:latin typeface="Lucida Sans Unicode" pitchFamily="34" charset="0"/>
              </a:rPr>
              <a:t>страшнее пистолета </a:t>
            </a:r>
            <a:r>
              <a:rPr lang="ru-RU" sz="1400">
                <a:latin typeface="Lucida Sans Unicode" pitchFamily="34" charset="0"/>
              </a:rPr>
              <a:t>(</a:t>
            </a:r>
            <a:r>
              <a:rPr lang="ru-RU" sz="1400">
                <a:solidFill>
                  <a:srgbClr val="FF0000"/>
                </a:solidFill>
                <a:latin typeface="Lucida Sans Unicode" pitchFamily="34" charset="0"/>
              </a:rPr>
              <a:t>Молчалин</a:t>
            </a:r>
            <a:r>
              <a:rPr lang="ru-RU" sz="1400">
                <a:latin typeface="Lucida Sans Unicode" pitchFamily="34" charset="0"/>
              </a:rPr>
              <a:t>)</a:t>
            </a:r>
          </a:p>
        </p:txBody>
      </p:sp>
      <p:sp>
        <p:nvSpPr>
          <p:cNvPr id="71685" name="Содержимое 1"/>
          <p:cNvSpPr txBox="1">
            <a:spLocks/>
          </p:cNvSpPr>
          <p:nvPr/>
        </p:nvSpPr>
        <p:spPr bwMode="auto">
          <a:xfrm>
            <a:off x="6181725" y="1625600"/>
            <a:ext cx="5707063" cy="4572000"/>
          </a:xfrm>
          <a:prstGeom prst="rect">
            <a:avLst/>
          </a:prstGeom>
          <a:noFill/>
          <a:ln w="9525">
            <a:noFill/>
            <a:miter lim="800000"/>
            <a:headEnd/>
            <a:tailEnd/>
          </a:ln>
        </p:spPr>
        <p:txBody>
          <a:bodyPr/>
          <a:lstStyle/>
          <a:p>
            <a:r>
              <a:rPr lang="ru-RU" sz="1400">
                <a:latin typeface="Lucida Sans Unicode" pitchFamily="34" charset="0"/>
              </a:rPr>
              <a:t>1.Служить  бы  рад , </a:t>
            </a:r>
            <a:r>
              <a:rPr lang="ru-RU" sz="1400">
                <a:solidFill>
                  <a:srgbClr val="FF0000"/>
                </a:solidFill>
                <a:latin typeface="Lucida Sans Unicode" pitchFamily="34" charset="0"/>
              </a:rPr>
              <a:t>прислуживаться тошно </a:t>
            </a:r>
            <a:r>
              <a:rPr lang="ru-RU" sz="1400">
                <a:latin typeface="Lucida Sans Unicode" pitchFamily="34" charset="0"/>
              </a:rPr>
              <a:t>. (</a:t>
            </a:r>
            <a:r>
              <a:rPr lang="ru-RU" sz="1400">
                <a:solidFill>
                  <a:srgbClr val="FF0000"/>
                </a:solidFill>
                <a:latin typeface="Lucida Sans Unicode" pitchFamily="34" charset="0"/>
              </a:rPr>
              <a:t>Чацкий</a:t>
            </a:r>
            <a:r>
              <a:rPr lang="ru-RU" sz="1400">
                <a:latin typeface="Lucida Sans Unicode" pitchFamily="34" charset="0"/>
              </a:rPr>
              <a:t>)</a:t>
            </a:r>
          </a:p>
          <a:p>
            <a:r>
              <a:rPr lang="ru-RU" sz="1400">
                <a:latin typeface="Lucida Sans Unicode" pitchFamily="34" charset="0"/>
              </a:rPr>
              <a:t>2. Обычай  мой  такой:</a:t>
            </a:r>
          </a:p>
          <a:p>
            <a:r>
              <a:rPr lang="ru-RU" sz="1400">
                <a:latin typeface="Lucida Sans Unicode" pitchFamily="34" charset="0"/>
              </a:rPr>
              <a:t>Подписано, </a:t>
            </a:r>
            <a:r>
              <a:rPr lang="ru-RU" sz="1400">
                <a:solidFill>
                  <a:srgbClr val="FF0000"/>
                </a:solidFill>
                <a:latin typeface="Lucida Sans Unicode" pitchFamily="34" charset="0"/>
              </a:rPr>
              <a:t>так с плеч долой </a:t>
            </a:r>
            <a:r>
              <a:rPr lang="ru-RU" sz="1400">
                <a:latin typeface="Lucida Sans Unicode" pitchFamily="34" charset="0"/>
              </a:rPr>
              <a:t>(</a:t>
            </a:r>
            <a:r>
              <a:rPr lang="ru-RU" sz="1400">
                <a:solidFill>
                  <a:srgbClr val="FF0000"/>
                </a:solidFill>
                <a:latin typeface="Lucida Sans Unicode" pitchFamily="34" charset="0"/>
              </a:rPr>
              <a:t>Фамусов</a:t>
            </a:r>
            <a:r>
              <a:rPr lang="ru-RU" sz="1400">
                <a:latin typeface="Lucida Sans Unicode" pitchFamily="34" charset="0"/>
              </a:rPr>
              <a:t>)</a:t>
            </a:r>
          </a:p>
          <a:p>
            <a:r>
              <a:rPr lang="ru-RU" sz="1400">
                <a:latin typeface="Lucida Sans Unicode" pitchFamily="34" charset="0"/>
              </a:rPr>
              <a:t>3.  Друг.  Нельзя  ли  для прогулок</a:t>
            </a:r>
          </a:p>
          <a:p>
            <a:r>
              <a:rPr lang="ru-RU" sz="1400">
                <a:latin typeface="Lucida Sans Unicode" pitchFamily="34" charset="0"/>
              </a:rPr>
              <a:t>Подальше </a:t>
            </a:r>
            <a:r>
              <a:rPr lang="ru-RU" sz="1400">
                <a:solidFill>
                  <a:srgbClr val="FF0000"/>
                </a:solidFill>
                <a:latin typeface="Lucida Sans Unicode" pitchFamily="34" charset="0"/>
              </a:rPr>
              <a:t>выбрать закоулок</a:t>
            </a:r>
            <a:r>
              <a:rPr lang="ru-RU" sz="1400">
                <a:latin typeface="Lucida Sans Unicode" pitchFamily="34" charset="0"/>
              </a:rPr>
              <a:t> ?</a:t>
            </a:r>
          </a:p>
          <a:p>
            <a:r>
              <a:rPr lang="ru-RU" sz="1400">
                <a:latin typeface="Lucida Sans Unicode" pitchFamily="34" charset="0"/>
              </a:rPr>
              <a:t>А ты ,сударыня, чуть  из  постели  </a:t>
            </a:r>
            <a:r>
              <a:rPr lang="ru-RU" sz="1400">
                <a:solidFill>
                  <a:srgbClr val="FF0000"/>
                </a:solidFill>
                <a:latin typeface="Lucida Sans Unicode" pitchFamily="34" charset="0"/>
              </a:rPr>
              <a:t>прыг</a:t>
            </a:r>
            <a:r>
              <a:rPr lang="ru-RU" sz="1400">
                <a:latin typeface="Lucida Sans Unicode" pitchFamily="34" charset="0"/>
              </a:rPr>
              <a:t>,</a:t>
            </a:r>
          </a:p>
          <a:p>
            <a:r>
              <a:rPr lang="ru-RU" sz="1400">
                <a:latin typeface="Lucida Sans Unicode" pitchFamily="34" charset="0"/>
              </a:rPr>
              <a:t>С  мужчиной!  С молодым!  -  Занятье  для  </a:t>
            </a:r>
            <a:r>
              <a:rPr lang="ru-RU" sz="1400">
                <a:solidFill>
                  <a:srgbClr val="FF0000"/>
                </a:solidFill>
                <a:latin typeface="Lucida Sans Unicode" pitchFamily="34" charset="0"/>
              </a:rPr>
              <a:t>девицы</a:t>
            </a:r>
            <a:r>
              <a:rPr lang="ru-RU" sz="1400">
                <a:latin typeface="Lucida Sans Unicode" pitchFamily="34" charset="0"/>
              </a:rPr>
              <a:t>!</a:t>
            </a:r>
          </a:p>
          <a:p>
            <a:r>
              <a:rPr lang="ru-RU" sz="1400">
                <a:latin typeface="Lucida Sans Unicode" pitchFamily="34" charset="0"/>
              </a:rPr>
              <a:t>Всю ночь  читает  небылицы,</a:t>
            </a:r>
          </a:p>
          <a:p>
            <a:r>
              <a:rPr lang="ru-RU" sz="1400">
                <a:latin typeface="Lucida Sans Unicode" pitchFamily="34" charset="0"/>
              </a:rPr>
              <a:t>И вот </a:t>
            </a:r>
            <a:r>
              <a:rPr lang="ru-RU" sz="1400">
                <a:solidFill>
                  <a:srgbClr val="FF0000"/>
                </a:solidFill>
                <a:latin typeface="Lucida Sans Unicode" pitchFamily="34" charset="0"/>
              </a:rPr>
              <a:t>плоды от этих книг</a:t>
            </a:r>
            <a:r>
              <a:rPr lang="ru-RU" sz="1400">
                <a:latin typeface="Lucida Sans Unicode" pitchFamily="34" charset="0"/>
              </a:rPr>
              <a:t>! (</a:t>
            </a:r>
            <a:r>
              <a:rPr lang="ru-RU" sz="1400">
                <a:solidFill>
                  <a:srgbClr val="FF0000"/>
                </a:solidFill>
                <a:latin typeface="Lucida Sans Unicode" pitchFamily="34" charset="0"/>
              </a:rPr>
              <a:t>Фамусов</a:t>
            </a:r>
            <a:r>
              <a:rPr lang="ru-RU" sz="1400">
                <a:latin typeface="Lucida Sans Unicode" pitchFamily="34" charset="0"/>
              </a:rPr>
              <a:t>)</a:t>
            </a:r>
          </a:p>
          <a:p>
            <a:r>
              <a:rPr lang="ru-RU" sz="1400">
                <a:latin typeface="Lucida Sans Unicode" pitchFamily="34" charset="0"/>
              </a:rPr>
              <a:t>4.Шел  в  комнату , </a:t>
            </a:r>
            <a:r>
              <a:rPr lang="ru-RU" sz="1400">
                <a:solidFill>
                  <a:srgbClr val="FF0000"/>
                </a:solidFill>
                <a:latin typeface="Lucida Sans Unicode" pitchFamily="34" charset="0"/>
              </a:rPr>
              <a:t>попал в другую</a:t>
            </a:r>
            <a:r>
              <a:rPr lang="ru-RU" sz="1400">
                <a:latin typeface="Lucida Sans Unicode" pitchFamily="34" charset="0"/>
              </a:rPr>
              <a:t>. (</a:t>
            </a:r>
            <a:r>
              <a:rPr lang="ru-RU" sz="1400">
                <a:solidFill>
                  <a:srgbClr val="FF0000"/>
                </a:solidFill>
                <a:latin typeface="Lucida Sans Unicode" pitchFamily="34" charset="0"/>
              </a:rPr>
              <a:t>Молчалин</a:t>
            </a:r>
            <a:r>
              <a:rPr lang="ru-RU" sz="1400">
                <a:latin typeface="Lucida Sans Unicode" pitchFamily="34" charset="0"/>
              </a:rPr>
              <a:t>)</a:t>
            </a:r>
          </a:p>
          <a:p>
            <a:r>
              <a:rPr lang="ru-RU" sz="1400">
                <a:latin typeface="Lucida Sans Unicode" pitchFamily="34" charset="0"/>
              </a:rPr>
              <a:t>5. Минуй  нас  пуще  всех  печалей</a:t>
            </a:r>
          </a:p>
          <a:p>
            <a:r>
              <a:rPr lang="ru-RU" sz="1400">
                <a:latin typeface="Lucida Sans Unicode" pitchFamily="34" charset="0"/>
              </a:rPr>
              <a:t>И  </a:t>
            </a:r>
            <a:r>
              <a:rPr lang="ru-RU" sz="1400">
                <a:solidFill>
                  <a:srgbClr val="FF0000"/>
                </a:solidFill>
                <a:latin typeface="Lucida Sans Unicode" pitchFamily="34" charset="0"/>
              </a:rPr>
              <a:t>барский гнев, и барская любовь</a:t>
            </a:r>
            <a:r>
              <a:rPr lang="ru-RU" sz="1400">
                <a:latin typeface="Lucida Sans Unicode" pitchFamily="34" charset="0"/>
              </a:rPr>
              <a:t> (</a:t>
            </a:r>
            <a:r>
              <a:rPr lang="ru-RU" sz="1400">
                <a:solidFill>
                  <a:srgbClr val="FF0000"/>
                </a:solidFill>
                <a:latin typeface="Lucida Sans Unicode" pitchFamily="34" charset="0"/>
              </a:rPr>
              <a:t>Лиза</a:t>
            </a:r>
            <a:r>
              <a:rPr lang="ru-RU" sz="1400">
                <a:latin typeface="Lucida Sans Unicode" pitchFamily="34" charset="0"/>
              </a:rPr>
              <a:t>)</a:t>
            </a:r>
          </a:p>
          <a:p>
            <a:r>
              <a:rPr lang="ru-RU" sz="1400">
                <a:latin typeface="Lucida Sans Unicode" pitchFamily="34" charset="0"/>
              </a:rPr>
              <a:t>6.Счастливые  часов   </a:t>
            </a:r>
            <a:r>
              <a:rPr lang="ru-RU" sz="1400">
                <a:solidFill>
                  <a:srgbClr val="FF0000"/>
                </a:solidFill>
                <a:latin typeface="Lucida Sans Unicode" pitchFamily="34" charset="0"/>
              </a:rPr>
              <a:t>не наблюдают </a:t>
            </a:r>
            <a:r>
              <a:rPr lang="ru-RU" sz="1400">
                <a:latin typeface="Lucida Sans Unicode" pitchFamily="34" charset="0"/>
              </a:rPr>
              <a:t>(</a:t>
            </a:r>
            <a:r>
              <a:rPr lang="ru-RU" sz="1400">
                <a:solidFill>
                  <a:srgbClr val="FF0000"/>
                </a:solidFill>
                <a:latin typeface="Lucida Sans Unicode" pitchFamily="34" charset="0"/>
              </a:rPr>
              <a:t>Софья</a:t>
            </a:r>
            <a:r>
              <a:rPr lang="ru-RU" sz="1400">
                <a:latin typeface="Lucida Sans Unicode" pitchFamily="34" charset="0"/>
              </a:rPr>
              <a:t>)</a:t>
            </a:r>
          </a:p>
          <a:p>
            <a:r>
              <a:rPr lang="ru-RU" sz="1400">
                <a:latin typeface="Lucida Sans Unicode" pitchFamily="34" charset="0"/>
              </a:rPr>
              <a:t>7.Чуть  свет  -  уж  на  ногах! </a:t>
            </a:r>
            <a:r>
              <a:rPr lang="ru-RU" sz="1400">
                <a:solidFill>
                  <a:srgbClr val="FF0000"/>
                </a:solidFill>
                <a:latin typeface="Lucida Sans Unicode" pitchFamily="34" charset="0"/>
              </a:rPr>
              <a:t>И  я у ваших ног </a:t>
            </a:r>
            <a:r>
              <a:rPr lang="ru-RU" sz="1400">
                <a:latin typeface="Lucida Sans Unicode" pitchFamily="34" charset="0"/>
              </a:rPr>
              <a:t>(</a:t>
            </a:r>
            <a:r>
              <a:rPr lang="ru-RU" sz="1400">
                <a:solidFill>
                  <a:srgbClr val="FF0000"/>
                </a:solidFill>
                <a:latin typeface="Lucida Sans Unicode" pitchFamily="34" charset="0"/>
              </a:rPr>
              <a:t>Чацкий</a:t>
            </a:r>
            <a:r>
              <a:rPr lang="ru-RU" sz="1400">
                <a:latin typeface="Lucida Sans Unicode" pitchFamily="34" charset="0"/>
              </a:rPr>
              <a:t>)</a:t>
            </a:r>
          </a:p>
        </p:txBody>
      </p:sp>
    </p:spTree>
  </p:cSld>
  <p:clrMapOvr>
    <a:masterClrMapping/>
  </p:clrMapOvr>
  <p:transition spd="med" advClick="0" advTm="4977">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Содержимое 3" descr="0_2fb35_34df561f_XL.jpg"/>
          <p:cNvPicPr>
            <a:picLocks noGrp="1" noChangeAspect="1"/>
          </p:cNvPicPr>
          <p:nvPr>
            <p:ph idx="1"/>
          </p:nvPr>
        </p:nvPicPr>
        <p:blipFill>
          <a:blip r:embed="rId2"/>
          <a:srcRect/>
          <a:stretch>
            <a:fillRect/>
          </a:stretch>
        </p:blipFill>
        <p:spPr>
          <a:xfrm>
            <a:off x="4543425" y="1481138"/>
            <a:ext cx="3105150" cy="4525962"/>
          </a:xfrm>
        </p:spPr>
      </p:pic>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3</a:t>
            </a:r>
          </a:p>
        </p:txBody>
      </p:sp>
    </p:spTree>
  </p:cSld>
  <p:clrMapOvr>
    <a:masterClrMapping/>
  </p:clrMapOvr>
  <p:transition spd="med" advClick="0" advTm="5288">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Содержимое 1"/>
          <p:cNvSpPr>
            <a:spLocks noGrp="1"/>
          </p:cNvSpPr>
          <p:nvPr>
            <p:ph idx="1"/>
          </p:nvPr>
        </p:nvSpPr>
        <p:spPr>
          <a:xfrm>
            <a:off x="355600" y="1358900"/>
            <a:ext cx="4030663" cy="428625"/>
          </a:xfrm>
        </p:spPr>
        <p:txBody>
          <a:bodyPr/>
          <a:lstStyle/>
          <a:p>
            <a:pPr eaLnBrk="1" hangingPunct="1"/>
            <a:r>
              <a:rPr lang="ru-RU" sz="1600" smtClean="0"/>
              <a:t>Определи род занятий человека по фамилии</a:t>
            </a:r>
          </a:p>
        </p:txBody>
      </p:sp>
      <p:sp>
        <p:nvSpPr>
          <p:cNvPr id="3" name="Заголовок 2"/>
          <p:cNvSpPr>
            <a:spLocks noGrp="1"/>
          </p:cNvSpPr>
          <p:nvPr>
            <p:ph type="title"/>
          </p:nvPr>
        </p:nvSpPr>
        <p:spPr/>
        <p:txBody>
          <a:bodyPr/>
          <a:lstStyle/>
          <a:p>
            <a:pPr algn="ctr" eaLnBrk="1" fontAlgn="auto" hangingPunct="1">
              <a:spcAft>
                <a:spcPts val="0"/>
              </a:spcAft>
              <a:defRPr/>
            </a:pPr>
            <a:r>
              <a:rPr lang="ru-RU" dirty="0" smtClean="0"/>
              <a:t>Ответы к заданиям</a:t>
            </a:r>
            <a:endParaRPr lang="ru-RU" dirty="0"/>
          </a:p>
        </p:txBody>
      </p:sp>
      <p:sp>
        <p:nvSpPr>
          <p:cNvPr id="73731" name="Содержимое 1"/>
          <p:cNvSpPr txBox="1">
            <a:spLocks/>
          </p:cNvSpPr>
          <p:nvPr/>
        </p:nvSpPr>
        <p:spPr bwMode="auto">
          <a:xfrm>
            <a:off x="1428750" y="3411538"/>
            <a:ext cx="3975100" cy="4046537"/>
          </a:xfrm>
          <a:prstGeom prst="rect">
            <a:avLst/>
          </a:prstGeom>
          <a:noFill/>
          <a:ln w="9525">
            <a:noFill/>
            <a:miter lim="800000"/>
            <a:headEnd/>
            <a:tailEnd/>
          </a:ln>
        </p:spPr>
        <p:txBody>
          <a:bodyPr/>
          <a:lstStyle/>
          <a:p>
            <a:pPr marL="623888" indent="-514350">
              <a:spcBef>
                <a:spcPts val="400"/>
              </a:spcBef>
              <a:buClr>
                <a:schemeClr val="accent1"/>
              </a:buClr>
              <a:buSzPct val="68000"/>
              <a:buFont typeface="Wingdings 3" pitchFamily="18" charset="2"/>
              <a:buNone/>
            </a:pPr>
            <a:endParaRPr lang="ru-RU" sz="2700">
              <a:latin typeface="Lucida Sans Unicode" pitchFamily="34" charset="0"/>
            </a:endParaRPr>
          </a:p>
        </p:txBody>
      </p:sp>
      <p:sp>
        <p:nvSpPr>
          <p:cNvPr id="73732" name="Содержимое 1"/>
          <p:cNvSpPr txBox="1">
            <a:spLocks/>
          </p:cNvSpPr>
          <p:nvPr/>
        </p:nvSpPr>
        <p:spPr bwMode="auto">
          <a:xfrm>
            <a:off x="1414463" y="1938338"/>
            <a:ext cx="1108075" cy="4191000"/>
          </a:xfrm>
          <a:prstGeom prst="rect">
            <a:avLst/>
          </a:prstGeom>
          <a:noFill/>
          <a:ln w="9525">
            <a:noFill/>
            <a:miter lim="800000"/>
            <a:headEnd/>
            <a:tailEnd/>
          </a:ln>
        </p:spPr>
        <p:txBody>
          <a:bodyPr/>
          <a:lstStyle/>
          <a:p>
            <a:r>
              <a:rPr lang="ru-RU" sz="1800">
                <a:latin typeface="Lucida Sans Unicode" pitchFamily="34" charset="0"/>
              </a:rPr>
              <a:t>1 – 8</a:t>
            </a:r>
          </a:p>
          <a:p>
            <a:r>
              <a:rPr lang="ru-RU" sz="1800">
                <a:latin typeface="Lucida Sans Unicode" pitchFamily="34" charset="0"/>
              </a:rPr>
              <a:t>2 – 5</a:t>
            </a:r>
          </a:p>
          <a:p>
            <a:r>
              <a:rPr lang="ru-RU" sz="1800">
                <a:latin typeface="Lucida Sans Unicode" pitchFamily="34" charset="0"/>
              </a:rPr>
              <a:t>3 – 10</a:t>
            </a:r>
          </a:p>
          <a:p>
            <a:r>
              <a:rPr lang="ru-RU" sz="1800">
                <a:latin typeface="Lucida Sans Unicode" pitchFamily="34" charset="0"/>
              </a:rPr>
              <a:t>4 – 9</a:t>
            </a:r>
          </a:p>
          <a:p>
            <a:r>
              <a:rPr lang="ru-RU" sz="1800">
                <a:latin typeface="Lucida Sans Unicode" pitchFamily="34" charset="0"/>
              </a:rPr>
              <a:t>5 – 7</a:t>
            </a:r>
          </a:p>
          <a:p>
            <a:r>
              <a:rPr lang="ru-RU" sz="1800">
                <a:latin typeface="Lucida Sans Unicode" pitchFamily="34" charset="0"/>
              </a:rPr>
              <a:t>6 – 1</a:t>
            </a:r>
          </a:p>
          <a:p>
            <a:r>
              <a:rPr lang="ru-RU" sz="1800">
                <a:latin typeface="Lucida Sans Unicode" pitchFamily="34" charset="0"/>
              </a:rPr>
              <a:t>7 – 6</a:t>
            </a:r>
          </a:p>
          <a:p>
            <a:r>
              <a:rPr lang="ru-RU" sz="1800">
                <a:latin typeface="Lucida Sans Unicode" pitchFamily="34" charset="0"/>
              </a:rPr>
              <a:t>8 – 2</a:t>
            </a:r>
          </a:p>
          <a:p>
            <a:r>
              <a:rPr lang="ru-RU" sz="1800">
                <a:latin typeface="Lucida Sans Unicode" pitchFamily="34" charset="0"/>
              </a:rPr>
              <a:t>9 – 4</a:t>
            </a:r>
          </a:p>
          <a:p>
            <a:r>
              <a:rPr lang="ru-RU" sz="1800">
                <a:latin typeface="Lucida Sans Unicode" pitchFamily="34" charset="0"/>
              </a:rPr>
              <a:t>10 – 3</a:t>
            </a:r>
          </a:p>
        </p:txBody>
      </p:sp>
      <p:sp>
        <p:nvSpPr>
          <p:cNvPr id="73733" name="Содержимое 1"/>
          <p:cNvSpPr txBox="1">
            <a:spLocks/>
          </p:cNvSpPr>
          <p:nvPr/>
        </p:nvSpPr>
        <p:spPr bwMode="auto">
          <a:xfrm>
            <a:off x="6042025" y="1354138"/>
            <a:ext cx="2770188" cy="427037"/>
          </a:xfrm>
          <a:prstGeom prst="rect">
            <a:avLst/>
          </a:prstGeom>
          <a:noFill/>
          <a:ln w="9525">
            <a:noFill/>
            <a:miter lim="800000"/>
            <a:headEnd/>
            <a:tailEnd/>
          </a:ln>
        </p:spPr>
        <p:txBody>
          <a:bodyPr/>
          <a:lstStyle/>
          <a:p>
            <a:pPr marL="365125" indent="-255588">
              <a:spcBef>
                <a:spcPts val="400"/>
              </a:spcBef>
              <a:buClr>
                <a:schemeClr val="accent1"/>
              </a:buClr>
              <a:buSzPct val="68000"/>
              <a:buFont typeface="Wingdings 3" pitchFamily="18" charset="2"/>
              <a:buChar char=""/>
            </a:pPr>
            <a:r>
              <a:rPr lang="ru-RU" sz="1600">
                <a:latin typeface="Lucida Sans Unicode" pitchFamily="34" charset="0"/>
              </a:rPr>
              <a:t>Вспомни пословицу</a:t>
            </a:r>
          </a:p>
        </p:txBody>
      </p:sp>
      <p:graphicFrame>
        <p:nvGraphicFramePr>
          <p:cNvPr id="13" name="Таблица 12"/>
          <p:cNvGraphicFramePr>
            <a:graphicFrameLocks noGrp="1"/>
          </p:cNvGraphicFramePr>
          <p:nvPr/>
        </p:nvGraphicFramePr>
        <p:xfrm>
          <a:off x="3752850" y="1812925"/>
          <a:ext cx="8137525" cy="4400550"/>
        </p:xfrm>
        <a:graphic>
          <a:graphicData uri="http://schemas.openxmlformats.org/drawingml/2006/table">
            <a:tbl>
              <a:tblPr/>
              <a:tblGrid>
                <a:gridCol w="819804"/>
                <a:gridCol w="3746847"/>
                <a:gridCol w="3571639"/>
              </a:tblGrid>
              <a:tr h="323799">
                <a:tc>
                  <a:txBody>
                    <a:bodyPr/>
                    <a:lstStyle/>
                    <a:p>
                      <a:pPr algn="just">
                        <a:lnSpc>
                          <a:spcPct val="115000"/>
                        </a:lnSpc>
                        <a:spcAft>
                          <a:spcPts val="0"/>
                        </a:spcAft>
                      </a:pPr>
                      <a:r>
                        <a:rPr lang="ru-RU" sz="1400" dirty="0">
                          <a:solidFill>
                            <a:srgbClr val="000000"/>
                          </a:solidFill>
                          <a:latin typeface="Times New Roman"/>
                          <a:ea typeface="Calibri"/>
                          <a:cs typeface="Times New Roman"/>
                        </a:rPr>
                        <a:t>Пословица</a:t>
                      </a:r>
                      <a:endParaRPr lang="ru-RU" sz="1100" dirty="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solidFill>
                            <a:srgbClr val="000000"/>
                          </a:solidFill>
                          <a:latin typeface="Times New Roman"/>
                          <a:ea typeface="Calibri"/>
                          <a:cs typeface="Times New Roman"/>
                        </a:rPr>
                        <a:t>Обобщенный смысл</a:t>
                      </a:r>
                      <a:endParaRPr lang="ru-RU" sz="1100" dirty="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solidFill>
                            <a:srgbClr val="000000"/>
                          </a:solidFill>
                          <a:latin typeface="Times New Roman"/>
                          <a:ea typeface="Calibri"/>
                          <a:cs typeface="Times New Roman"/>
                        </a:rPr>
                        <a:t>Русская пословица или поговорка</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1398">
                <a:tc>
                  <a:txBody>
                    <a:bodyPr/>
                    <a:lstStyle/>
                    <a:p>
                      <a:pPr algn="just">
                        <a:lnSpc>
                          <a:spcPct val="115000"/>
                        </a:lnSpc>
                        <a:spcAft>
                          <a:spcPts val="0"/>
                        </a:spcAft>
                      </a:pPr>
                      <a:r>
                        <a:rPr lang="ru-RU" sz="1400">
                          <a:solidFill>
                            <a:srgbClr val="000000"/>
                          </a:solidFill>
                          <a:latin typeface="Times New Roman"/>
                          <a:ea typeface="Calibri"/>
                          <a:cs typeface="Times New Roman"/>
                        </a:rPr>
                        <a:t>   1.</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solidFill>
                            <a:srgbClr val="000000"/>
                          </a:solidFill>
                          <a:latin typeface="Times New Roman"/>
                          <a:ea typeface="Calibri"/>
                          <a:cs typeface="Times New Roman"/>
                        </a:rPr>
                        <a:t>Люди дружные, сплоченные могут выполнить даже самую трудную работу. </a:t>
                      </a:r>
                      <a:endParaRPr lang="ru-RU" sz="1100" dirty="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solidFill>
                            <a:srgbClr val="000000"/>
                          </a:solidFill>
                          <a:latin typeface="Times New Roman"/>
                          <a:ea typeface="Calibri"/>
                          <a:cs typeface="Times New Roman"/>
                        </a:rPr>
                        <a:t>Дружно – не грузно, а врозь – хоть брось. </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1398">
                <a:tc>
                  <a:txBody>
                    <a:bodyPr/>
                    <a:lstStyle/>
                    <a:p>
                      <a:pPr algn="just">
                        <a:lnSpc>
                          <a:spcPct val="115000"/>
                        </a:lnSpc>
                        <a:spcAft>
                          <a:spcPts val="0"/>
                        </a:spcAft>
                      </a:pPr>
                      <a:r>
                        <a:rPr lang="ru-RU" sz="1400">
                          <a:solidFill>
                            <a:srgbClr val="000000"/>
                          </a:solidFill>
                          <a:latin typeface="Times New Roman"/>
                          <a:ea typeface="Calibri"/>
                          <a:cs typeface="Times New Roman"/>
                        </a:rPr>
                        <a:t>  2.</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solidFill>
                            <a:srgbClr val="000000"/>
                          </a:solidFill>
                          <a:latin typeface="Times New Roman"/>
                          <a:ea typeface="Calibri"/>
                          <a:cs typeface="Times New Roman"/>
                        </a:rPr>
                        <a:t>Опасаться трудностей,</a:t>
                      </a:r>
                      <a:endParaRPr lang="ru-RU" sz="1100">
                        <a:solidFill>
                          <a:srgbClr val="0D0D0D"/>
                        </a:solidFill>
                        <a:latin typeface="Calibri"/>
                        <a:ea typeface="Calibri"/>
                        <a:cs typeface="Times New Roman"/>
                      </a:endParaRPr>
                    </a:p>
                    <a:p>
                      <a:pPr algn="just">
                        <a:lnSpc>
                          <a:spcPct val="115000"/>
                        </a:lnSpc>
                        <a:spcAft>
                          <a:spcPts val="0"/>
                        </a:spcAft>
                      </a:pPr>
                      <a:r>
                        <a:rPr lang="ru-RU" sz="1400">
                          <a:solidFill>
                            <a:srgbClr val="000000"/>
                          </a:solidFill>
                          <a:latin typeface="Times New Roman"/>
                          <a:ea typeface="Calibri"/>
                          <a:cs typeface="Times New Roman"/>
                        </a:rPr>
                        <a:t>препятствий, и ничего не делать для их преодоления.</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solidFill>
                            <a:srgbClr val="000000"/>
                          </a:solidFill>
                          <a:latin typeface="Times New Roman"/>
                          <a:ea typeface="Calibri"/>
                          <a:cs typeface="Times New Roman"/>
                        </a:rPr>
                        <a:t>Волков боятся – в лес не ходить;</a:t>
                      </a:r>
                      <a:endParaRPr lang="ru-RU" sz="1100">
                        <a:solidFill>
                          <a:srgbClr val="0D0D0D"/>
                        </a:solidFill>
                        <a:latin typeface="Calibri"/>
                        <a:ea typeface="Calibri"/>
                        <a:cs typeface="Times New Roman"/>
                      </a:endParaRPr>
                    </a:p>
                    <a:p>
                      <a:pPr algn="just">
                        <a:lnSpc>
                          <a:spcPct val="115000"/>
                        </a:lnSpc>
                        <a:spcAft>
                          <a:spcPts val="0"/>
                        </a:spcAft>
                      </a:pPr>
                      <a:r>
                        <a:rPr lang="ru-RU" sz="1400">
                          <a:solidFill>
                            <a:srgbClr val="000000"/>
                          </a:solidFill>
                          <a:latin typeface="Times New Roman"/>
                          <a:ea typeface="Calibri"/>
                          <a:cs typeface="Times New Roman"/>
                        </a:rPr>
                        <a:t>Врагов боятся – в живых не остаться.</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2279">
                <a:tc>
                  <a:txBody>
                    <a:bodyPr/>
                    <a:lstStyle/>
                    <a:p>
                      <a:pPr algn="just">
                        <a:lnSpc>
                          <a:spcPct val="115000"/>
                        </a:lnSpc>
                        <a:spcAft>
                          <a:spcPts val="0"/>
                        </a:spcAft>
                      </a:pPr>
                      <a:r>
                        <a:rPr lang="ru-RU" sz="1400">
                          <a:solidFill>
                            <a:srgbClr val="000000"/>
                          </a:solidFill>
                          <a:latin typeface="Times New Roman"/>
                          <a:ea typeface="Calibri"/>
                          <a:cs typeface="Times New Roman"/>
                        </a:rPr>
                        <a:t>   3.</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solidFill>
                            <a:srgbClr val="000000"/>
                          </a:solidFill>
                          <a:latin typeface="Times New Roman"/>
                          <a:ea typeface="Calibri"/>
                          <a:cs typeface="Times New Roman"/>
                        </a:rPr>
                        <a:t>Человек предпочитает ничего не менять в своей жизни.</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solidFill>
                            <a:srgbClr val="000000"/>
                          </a:solidFill>
                          <a:latin typeface="Times New Roman"/>
                          <a:ea typeface="Calibri"/>
                          <a:cs typeface="Times New Roman"/>
                        </a:rPr>
                        <a:t>Сколько волка не корми, все равно в лес смотрит.</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799">
                <a:tc>
                  <a:txBody>
                    <a:bodyPr/>
                    <a:lstStyle/>
                    <a:p>
                      <a:pPr algn="just">
                        <a:lnSpc>
                          <a:spcPct val="115000"/>
                        </a:lnSpc>
                        <a:spcAft>
                          <a:spcPts val="0"/>
                        </a:spcAft>
                      </a:pPr>
                      <a:r>
                        <a:rPr lang="ru-RU" sz="1400">
                          <a:solidFill>
                            <a:srgbClr val="000000"/>
                          </a:solidFill>
                          <a:latin typeface="Times New Roman"/>
                          <a:ea typeface="Calibri"/>
                          <a:cs typeface="Times New Roman"/>
                        </a:rPr>
                        <a:t>  4. </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1400">
                        <a:solidFill>
                          <a:srgbClr val="00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solidFill>
                            <a:srgbClr val="000000"/>
                          </a:solidFill>
                          <a:latin typeface="Times New Roman"/>
                          <a:ea typeface="Calibri"/>
                          <a:cs typeface="Times New Roman"/>
                        </a:rPr>
                        <a:t>У семи нянек дитя без глазу.</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599">
                <a:tc>
                  <a:txBody>
                    <a:bodyPr/>
                    <a:lstStyle/>
                    <a:p>
                      <a:pPr algn="just">
                        <a:lnSpc>
                          <a:spcPct val="115000"/>
                        </a:lnSpc>
                        <a:spcAft>
                          <a:spcPts val="0"/>
                        </a:spcAft>
                      </a:pPr>
                      <a:r>
                        <a:rPr lang="ru-RU" sz="1400">
                          <a:solidFill>
                            <a:srgbClr val="000000"/>
                          </a:solidFill>
                          <a:latin typeface="Times New Roman"/>
                          <a:ea typeface="Calibri"/>
                          <a:cs typeface="Times New Roman"/>
                        </a:rPr>
                        <a:t>  5.</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solidFill>
                            <a:srgbClr val="000000"/>
                          </a:solidFill>
                          <a:latin typeface="Times New Roman"/>
                          <a:ea typeface="Calibri"/>
                          <a:cs typeface="Times New Roman"/>
                        </a:rPr>
                        <a:t>Человек не видит собственных недостатков, а чужие замечает.</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solidFill>
                            <a:srgbClr val="000000"/>
                          </a:solidFill>
                          <a:latin typeface="Times New Roman"/>
                          <a:ea typeface="Calibri"/>
                          <a:cs typeface="Times New Roman"/>
                        </a:rPr>
                        <a:t>В чужом глазу соринку замечаешь, а в своем бревна не заметишь.</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799">
                <a:tc>
                  <a:txBody>
                    <a:bodyPr/>
                    <a:lstStyle/>
                    <a:p>
                      <a:pPr algn="just">
                        <a:lnSpc>
                          <a:spcPct val="115000"/>
                        </a:lnSpc>
                        <a:spcAft>
                          <a:spcPts val="0"/>
                        </a:spcAft>
                      </a:pPr>
                      <a:r>
                        <a:rPr lang="ru-RU" sz="1400">
                          <a:solidFill>
                            <a:srgbClr val="000000"/>
                          </a:solidFill>
                          <a:latin typeface="Times New Roman"/>
                          <a:ea typeface="Calibri"/>
                          <a:cs typeface="Times New Roman"/>
                        </a:rPr>
                        <a:t>  6.</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solidFill>
                            <a:srgbClr val="000000"/>
                          </a:solidFill>
                          <a:latin typeface="Times New Roman"/>
                          <a:ea typeface="Calibri"/>
                          <a:cs typeface="Times New Roman"/>
                        </a:rPr>
                        <a:t>Просьба не будет выполнена.</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solidFill>
                            <a:srgbClr val="000000"/>
                          </a:solidFill>
                          <a:latin typeface="Times New Roman"/>
                          <a:ea typeface="Calibri"/>
                          <a:cs typeface="Times New Roman"/>
                        </a:rPr>
                        <a:t>Когда рак на горе свиснет.</a:t>
                      </a:r>
                      <a:endParaRPr lang="ru-RU" sz="1100" dirty="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advClick="0" advTm="4977">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advClick="0" advTm="4977">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Содержимое 3" descr="0_2fb35_34df561f_XL.jpg"/>
          <p:cNvPicPr>
            <a:picLocks noGrp="1" noChangeAspect="1"/>
          </p:cNvPicPr>
          <p:nvPr>
            <p:ph idx="1"/>
          </p:nvPr>
        </p:nvPicPr>
        <p:blipFill>
          <a:blip r:embed="rId2"/>
          <a:srcRect/>
          <a:stretch>
            <a:fillRect/>
          </a:stretch>
        </p:blipFill>
        <p:spPr>
          <a:xfrm>
            <a:off x="4062413" y="1481138"/>
            <a:ext cx="4067175" cy="4525962"/>
          </a:xfrm>
        </p:spPr>
      </p:pic>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4</a:t>
            </a:r>
          </a:p>
        </p:txBody>
      </p:sp>
    </p:spTree>
  </p:cSld>
  <p:clrMapOvr>
    <a:masterClrMapping/>
  </p:clrMapOvr>
  <p:transition spd="med" advClick="0" advTm="5257">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Содержимое 3" descr="0_2fb35_34df561f_XL.jpg"/>
          <p:cNvPicPr>
            <a:picLocks noGrp="1" noChangeAspect="1"/>
          </p:cNvPicPr>
          <p:nvPr>
            <p:ph idx="1"/>
          </p:nvPr>
        </p:nvPicPr>
        <p:blipFill>
          <a:blip r:embed="rId2"/>
          <a:srcRect/>
          <a:stretch>
            <a:fillRect/>
          </a:stretch>
        </p:blipFill>
        <p:spPr>
          <a:xfrm>
            <a:off x="4559300" y="1481138"/>
            <a:ext cx="3073400" cy="4525962"/>
          </a:xfrm>
        </p:spPr>
      </p:pic>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5</a:t>
            </a:r>
          </a:p>
        </p:txBody>
      </p:sp>
    </p:spTree>
  </p:cSld>
  <p:clrMapOvr>
    <a:masterClrMapping/>
  </p:clrMapOvr>
  <p:transition spd="med" advClick="0" advTm="4945">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Содержимое 3" descr="0_2fb35_34df561f_XL.jpg"/>
          <p:cNvPicPr>
            <a:picLocks noGrp="1" noChangeAspect="1"/>
          </p:cNvPicPr>
          <p:nvPr>
            <p:ph idx="1"/>
          </p:nvPr>
        </p:nvPicPr>
        <p:blipFill>
          <a:blip r:embed="rId2"/>
          <a:srcRect/>
          <a:stretch>
            <a:fillRect/>
          </a:stretch>
        </p:blipFill>
        <p:spPr>
          <a:xfrm>
            <a:off x="4062413" y="1481138"/>
            <a:ext cx="4067175" cy="4525962"/>
          </a:xfrm>
        </p:spPr>
      </p:pic>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6</a:t>
            </a:r>
          </a:p>
        </p:txBody>
      </p:sp>
    </p:spTree>
  </p:cSld>
  <p:clrMapOvr>
    <a:masterClrMapping/>
  </p:clrMapOvr>
  <p:transition spd="med" advClick="0" advTm="5335">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Содержимое 3" descr="0_2fb35_34df561f_XL.jpg"/>
          <p:cNvPicPr>
            <a:picLocks noGrp="1" noChangeAspect="1"/>
          </p:cNvPicPr>
          <p:nvPr>
            <p:ph idx="1"/>
          </p:nvPr>
        </p:nvPicPr>
        <p:blipFill>
          <a:blip r:embed="rId2"/>
          <a:srcRect/>
          <a:stretch>
            <a:fillRect/>
          </a:stretch>
        </p:blipFill>
        <p:spPr>
          <a:xfrm>
            <a:off x="4076700" y="1481138"/>
            <a:ext cx="4038600" cy="4525962"/>
          </a:xfrm>
        </p:spPr>
      </p:pic>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7</a:t>
            </a:r>
          </a:p>
        </p:txBody>
      </p:sp>
    </p:spTree>
  </p:cSld>
  <p:clrMapOvr>
    <a:masterClrMapping/>
  </p:clrMapOvr>
  <p:transition spd="med" advClick="0" advTm="5241">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Содержимое 3" descr="0_2fb35_34df561f_XL.jpg"/>
          <p:cNvPicPr>
            <a:picLocks noGrp="1" noChangeAspect="1"/>
          </p:cNvPicPr>
          <p:nvPr>
            <p:ph idx="1"/>
          </p:nvPr>
        </p:nvPicPr>
        <p:blipFill>
          <a:blip r:embed="rId2"/>
          <a:srcRect/>
          <a:stretch>
            <a:fillRect/>
          </a:stretch>
        </p:blipFill>
        <p:spPr>
          <a:xfrm>
            <a:off x="4243388" y="1481138"/>
            <a:ext cx="3705225" cy="4525962"/>
          </a:xfrm>
        </p:spPr>
      </p:pic>
      <p:sp>
        <p:nvSpPr>
          <p:cNvPr id="3" name="Заголовок 2"/>
          <p:cNvSpPr>
            <a:spLocks noGrp="1"/>
          </p:cNvSpPr>
          <p:nvPr>
            <p:ph type="title"/>
          </p:nvPr>
        </p:nvSpPr>
        <p:spPr/>
        <p:txBody>
          <a:bodyPr/>
          <a:lstStyle/>
          <a:p>
            <a:pPr algn="ctr" eaLnBrk="1" fontAlgn="auto" hangingPunct="1">
              <a:spcAft>
                <a:spcPts val="0"/>
              </a:spcAft>
              <a:defRPr/>
            </a:pP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ru-RU" sz="8000" b="1" dirty="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8</a:t>
            </a:r>
          </a:p>
        </p:txBody>
      </p:sp>
    </p:spTree>
  </p:cSld>
  <p:clrMapOvr>
    <a:masterClrMapping/>
  </p:clrMapOvr>
  <p:transition spd="med" advClick="0" advTm="4868">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23</TotalTime>
  <Words>2026</Words>
  <Application>Microsoft Office PowerPoint</Application>
  <PresentationFormat>Произвольный</PresentationFormat>
  <Paragraphs>286</Paragraphs>
  <Slides>41</Slides>
  <Notes>19</Notes>
  <HiddenSlides>0</HiddenSlides>
  <MMClips>0</MMClips>
  <ScaleCrop>false</ScaleCrop>
  <HeadingPairs>
    <vt:vector size="6" baseType="variant">
      <vt:variant>
        <vt:lpstr>Использованные шрифты</vt:lpstr>
      </vt:variant>
      <vt:variant>
        <vt:i4>8</vt:i4>
      </vt:variant>
      <vt:variant>
        <vt:lpstr>Шаблон оформления</vt:lpstr>
      </vt:variant>
      <vt:variant>
        <vt:i4>8</vt:i4>
      </vt:variant>
      <vt:variant>
        <vt:lpstr>Заголовки слайдов</vt:lpstr>
      </vt:variant>
      <vt:variant>
        <vt:i4>41</vt:i4>
      </vt:variant>
    </vt:vector>
  </HeadingPairs>
  <TitlesOfParts>
    <vt:vector size="57" baseType="lpstr">
      <vt:lpstr>Arial</vt:lpstr>
      <vt:lpstr>Lucida Sans Unicode</vt:lpstr>
      <vt:lpstr>Wingdings 3</vt:lpstr>
      <vt:lpstr>Verdana</vt:lpstr>
      <vt:lpstr>Wingdings 2</vt:lpstr>
      <vt:lpstr>Cambria</vt:lpstr>
      <vt:lpstr>Times New Roman</vt:lpstr>
      <vt:lpstr>Calibri</vt:lpstr>
      <vt:lpstr>Открытая</vt:lpstr>
      <vt:lpstr>Открытая</vt:lpstr>
      <vt:lpstr>Открытая</vt:lpstr>
      <vt:lpstr>Открытая</vt:lpstr>
      <vt:lpstr>Открытая</vt:lpstr>
      <vt:lpstr>Открытая</vt:lpstr>
      <vt:lpstr>Открытая</vt:lpstr>
      <vt:lpstr>Открытая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
  <cp:lastModifiedBy/>
  <cp:revision>3</cp:revision>
  <dcterms:created xsi:type="dcterms:W3CDTF">2012-10-28T15:48:36Z</dcterms:created>
  <dcterms:modified xsi:type="dcterms:W3CDTF">2012-12-19T05:22:22Z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TC028952709991</vt:lpwstr>
  </property>
</Properties>
</file>